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4" r:id="rId5"/>
    <p:sldMasterId id="2147483677" r:id="rId6"/>
  </p:sldMasterIdLst>
  <p:notesMasterIdLst>
    <p:notesMasterId r:id="rId19"/>
  </p:notesMasterIdLst>
  <p:handoutMasterIdLst>
    <p:handoutMasterId r:id="rId20"/>
  </p:handoutMasterIdLst>
  <p:sldIdLst>
    <p:sldId id="1977" r:id="rId7"/>
    <p:sldId id="2001" r:id="rId8"/>
    <p:sldId id="4764" r:id="rId9"/>
    <p:sldId id="2039" r:id="rId10"/>
    <p:sldId id="258" r:id="rId11"/>
    <p:sldId id="2055" r:id="rId12"/>
    <p:sldId id="2067" r:id="rId13"/>
    <p:sldId id="2081" r:id="rId14"/>
    <p:sldId id="2079" r:id="rId15"/>
    <p:sldId id="4785" r:id="rId16"/>
    <p:sldId id="2024" r:id="rId17"/>
    <p:sldId id="4786" r:id="rId18"/>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2411" userDrawn="1">
          <p15:clr>
            <a:srgbClr val="A4A3A4"/>
          </p15:clr>
        </p15:guide>
        <p15:guide id="2" orient="horz" pos="216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690A32D-19AD-8A04-9C2F-886692FFE808}" name="Pallavi SHETTY" initials="PS" userId="S::shetty@hec.fr::59236c8d-e611-499d-815d-c5fa2c975ce9" providerId="AD"/>
  <p188:author id="{6E60FD5A-6F53-9D45-19D1-FE506A9E13A2}" name="Joshua KOBB" initials="JK" userId="S::kobb@hec.fr::65759472-e620-47de-8e64-a7c42542d0a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Vincent Cluzel" initials="VC" lastIdx="7" clrIdx="0">
    <p:extLst>
      <p:ext uri="{19B8F6BF-5375-455C-9EA6-DF929625EA0E}">
        <p15:presenceInfo xmlns:p15="http://schemas.microsoft.com/office/powerpoint/2012/main" userId="277346df3cf31926" providerId="Windows Live"/>
      </p:ext>
    </p:extLst>
  </p:cmAuthor>
  <p:cmAuthor id="2" name="Patricia LE LAY" initials="PLL" lastIdx="4" clrIdx="1">
    <p:extLst>
      <p:ext uri="{19B8F6BF-5375-455C-9EA6-DF929625EA0E}">
        <p15:presenceInfo xmlns:p15="http://schemas.microsoft.com/office/powerpoint/2012/main" userId="S::lelay@hec.fr::c845b20c-23e3-434e-bb48-8a79a8b80523" providerId="AD"/>
      </p:ext>
    </p:extLst>
  </p:cmAuthor>
  <p:cmAuthor id="3" name="Jackie BAPTISTA" initials="JB" lastIdx="1" clrIdx="2">
    <p:extLst>
      <p:ext uri="{19B8F6BF-5375-455C-9EA6-DF929625EA0E}">
        <p15:presenceInfo xmlns:p15="http://schemas.microsoft.com/office/powerpoint/2012/main" userId="S::baptista@hec.fr::21cdab4e-aa78-41c0-8f3a-75a4c089155b" providerId="AD"/>
      </p:ext>
    </p:extLst>
  </p:cmAuthor>
  <p:cmAuthor id="4" name="Joshua KOBB" initials="JK" lastIdx="24" clrIdx="3">
    <p:extLst>
      <p:ext uri="{19B8F6BF-5375-455C-9EA6-DF929625EA0E}">
        <p15:presenceInfo xmlns:p15="http://schemas.microsoft.com/office/powerpoint/2012/main" userId="S::kobb@hec.fr::65759472-e620-47de-8e64-a7c42542d0a6" providerId="AD"/>
      </p:ext>
    </p:extLst>
  </p:cmAuthor>
  <p:cmAuthor id="5" name="Pallavi SHETTY" initials="PS" lastIdx="33" clrIdx="4">
    <p:extLst>
      <p:ext uri="{19B8F6BF-5375-455C-9EA6-DF929625EA0E}">
        <p15:presenceInfo xmlns:p15="http://schemas.microsoft.com/office/powerpoint/2012/main" userId="S::shetty@hec.fr::59236c8d-e611-499d-815d-c5fa2c975ce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BEAF9"/>
    <a:srgbClr val="7F7F7F"/>
    <a:srgbClr val="F4F2EB"/>
    <a:srgbClr val="CFB992"/>
    <a:srgbClr val="001850"/>
    <a:srgbClr val="015655"/>
    <a:srgbClr val="003A70"/>
    <a:srgbClr val="D4BF9C"/>
    <a:srgbClr val="2C9539"/>
    <a:srgbClr val="00305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500" autoAdjust="0"/>
    <p:restoredTop sz="96247" autoAdjust="0"/>
  </p:normalViewPr>
  <p:slideViewPr>
    <p:cSldViewPr snapToGrid="0">
      <p:cViewPr varScale="1">
        <p:scale>
          <a:sx n="63" d="100"/>
          <a:sy n="63" d="100"/>
        </p:scale>
        <p:origin x="900" y="56"/>
      </p:cViewPr>
      <p:guideLst>
        <p:guide pos="2411"/>
        <p:guide orient="horz" pos="2160"/>
      </p:guideLst>
    </p:cSldViewPr>
  </p:slideViewPr>
  <p:notesTextViewPr>
    <p:cViewPr>
      <p:scale>
        <a:sx n="1" d="1"/>
        <a:sy n="1" d="1"/>
      </p:scale>
      <p:origin x="0" y="0"/>
    </p:cViewPr>
  </p:notesTextViewPr>
  <p:sorterViewPr>
    <p:cViewPr>
      <p:scale>
        <a:sx n="130" d="100"/>
        <a:sy n="130" d="100"/>
      </p:scale>
      <p:origin x="0" y="-336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15D2A96-40DB-4F0E-B277-FF5F65C6A1CD}"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82AC71B3-2C30-41E6-9924-0CE72092322E}">
      <dgm:prSet phldrT="[Text]"/>
      <dgm:spPr/>
      <dgm:t>
        <a:bodyPr/>
        <a:lstStyle/>
        <a:p>
          <a:r>
            <a:rPr lang="en-US" dirty="0"/>
            <a:t>Devoted to developing the talent that will</a:t>
          </a:r>
          <a:br>
            <a:rPr lang="en-US" dirty="0"/>
          </a:br>
          <a:r>
            <a:rPr lang="en-US" dirty="0"/>
            <a:t>drive growth, innovation and transformation</a:t>
          </a:r>
        </a:p>
      </dgm:t>
    </dgm:pt>
    <dgm:pt modelId="{6EFC3C89-BFC0-4D86-9D67-FFB38D8F9CB8}" type="parTrans" cxnId="{7748FE56-6E0E-4C60-A494-C500CC58D982}">
      <dgm:prSet/>
      <dgm:spPr/>
      <dgm:t>
        <a:bodyPr/>
        <a:lstStyle/>
        <a:p>
          <a:endParaRPr lang="en-US"/>
        </a:p>
      </dgm:t>
    </dgm:pt>
    <dgm:pt modelId="{0946FA6E-6B19-4F6D-BD75-01DF326DEE2C}" type="sibTrans" cxnId="{7748FE56-6E0E-4C60-A494-C500CC58D982}">
      <dgm:prSet/>
      <dgm:spPr/>
      <dgm:t>
        <a:bodyPr/>
        <a:lstStyle/>
        <a:p>
          <a:endParaRPr lang="en-US"/>
        </a:p>
      </dgm:t>
    </dgm:pt>
    <dgm:pt modelId="{65CBAAF0-C18D-4A31-B2EB-AEC483962E97}">
      <dgm:prSet phldrT="[Text]"/>
      <dgm:spPr/>
      <dgm:t>
        <a:bodyPr/>
        <a:lstStyle/>
        <a:p>
          <a:r>
            <a:rPr lang="en-US" dirty="0"/>
            <a:t>Experienced partnerships in talent development</a:t>
          </a:r>
        </a:p>
      </dgm:t>
    </dgm:pt>
    <dgm:pt modelId="{CC666E03-B9DE-4AD2-A9E0-A0F5CEFE65A7}" type="parTrans" cxnId="{E1332732-AC9A-4678-B2DD-3420F775FB0C}">
      <dgm:prSet/>
      <dgm:spPr/>
      <dgm:t>
        <a:bodyPr/>
        <a:lstStyle/>
        <a:p>
          <a:endParaRPr lang="en-US"/>
        </a:p>
      </dgm:t>
    </dgm:pt>
    <dgm:pt modelId="{9C19144B-95E5-4B24-BF3D-8F07EB818362}" type="sibTrans" cxnId="{E1332732-AC9A-4678-B2DD-3420F775FB0C}">
      <dgm:prSet/>
      <dgm:spPr/>
      <dgm:t>
        <a:bodyPr/>
        <a:lstStyle/>
        <a:p>
          <a:endParaRPr lang="en-US"/>
        </a:p>
      </dgm:t>
    </dgm:pt>
    <dgm:pt modelId="{294E8FC2-9888-4D45-971F-DB87AC371BA1}">
      <dgm:prSet phldrT="[Text]"/>
      <dgm:spPr/>
      <dgm:t>
        <a:bodyPr/>
        <a:lstStyle/>
        <a:p>
          <a:r>
            <a:rPr lang="en-US" dirty="0"/>
            <a:t>Invests in building potential and </a:t>
          </a:r>
          <a:br>
            <a:rPr lang="en-US" dirty="0"/>
          </a:br>
          <a:r>
            <a:rPr lang="en-US" dirty="0"/>
            <a:t>current leaders across the Kingdom</a:t>
          </a:r>
        </a:p>
      </dgm:t>
    </dgm:pt>
    <dgm:pt modelId="{D68C86C9-DA36-42A9-A131-672A2EB6B43B}" type="parTrans" cxnId="{C362AED1-F96A-4B0F-8EDC-5AD77B3422CA}">
      <dgm:prSet/>
      <dgm:spPr/>
      <dgm:t>
        <a:bodyPr/>
        <a:lstStyle/>
        <a:p>
          <a:endParaRPr lang="en-US"/>
        </a:p>
      </dgm:t>
    </dgm:pt>
    <dgm:pt modelId="{CAC46BF2-6323-4C03-8FC5-2EA0F2D91D67}" type="sibTrans" cxnId="{C362AED1-F96A-4B0F-8EDC-5AD77B3422CA}">
      <dgm:prSet/>
      <dgm:spPr/>
      <dgm:t>
        <a:bodyPr/>
        <a:lstStyle/>
        <a:p>
          <a:endParaRPr lang="en-US"/>
        </a:p>
      </dgm:t>
    </dgm:pt>
    <dgm:pt modelId="{DA43F92D-E6C4-4238-9D76-A2F15438024A}">
      <dgm:prSet phldrT="[Text]"/>
      <dgm:spPr/>
      <dgm:t>
        <a:bodyPr/>
        <a:lstStyle/>
        <a:p>
          <a:r>
            <a:rPr lang="en-US" dirty="0"/>
            <a:t>Committed to bringing thought leadership</a:t>
          </a:r>
          <a:br>
            <a:rPr lang="en-US" dirty="0"/>
          </a:br>
          <a:r>
            <a:rPr lang="en-US" dirty="0"/>
            <a:t>to the Kingdom and to the ecosystem</a:t>
          </a:r>
        </a:p>
      </dgm:t>
    </dgm:pt>
    <dgm:pt modelId="{54ECBFE6-F2E3-4244-BB8B-910067065D63}" type="parTrans" cxnId="{DEACB6D2-43EE-4830-B7C5-6001D10927E8}">
      <dgm:prSet/>
      <dgm:spPr/>
      <dgm:t>
        <a:bodyPr/>
        <a:lstStyle/>
        <a:p>
          <a:endParaRPr lang="en-US"/>
        </a:p>
      </dgm:t>
    </dgm:pt>
    <dgm:pt modelId="{9EC3B538-4E5C-4E78-BC15-ED710EADE38B}" type="sibTrans" cxnId="{DEACB6D2-43EE-4830-B7C5-6001D10927E8}">
      <dgm:prSet/>
      <dgm:spPr/>
      <dgm:t>
        <a:bodyPr/>
        <a:lstStyle/>
        <a:p>
          <a:endParaRPr lang="en-US"/>
        </a:p>
      </dgm:t>
    </dgm:pt>
    <dgm:pt modelId="{0DBFFA84-F4EA-4CC9-BAA1-A9554FDA7E5F}" type="pres">
      <dgm:prSet presAssocID="{F15D2A96-40DB-4F0E-B277-FF5F65C6A1CD}" presName="Name0" presStyleCnt="0">
        <dgm:presLayoutVars>
          <dgm:chMax val="7"/>
          <dgm:chPref val="7"/>
          <dgm:dir/>
        </dgm:presLayoutVars>
      </dgm:prSet>
      <dgm:spPr/>
    </dgm:pt>
    <dgm:pt modelId="{22BF46F7-E883-46DD-9503-91538025C5BF}" type="pres">
      <dgm:prSet presAssocID="{F15D2A96-40DB-4F0E-B277-FF5F65C6A1CD}" presName="Name1" presStyleCnt="0"/>
      <dgm:spPr/>
    </dgm:pt>
    <dgm:pt modelId="{CC812544-6BF2-4296-A59B-A976CC5177D9}" type="pres">
      <dgm:prSet presAssocID="{F15D2A96-40DB-4F0E-B277-FF5F65C6A1CD}" presName="cycle" presStyleCnt="0"/>
      <dgm:spPr/>
    </dgm:pt>
    <dgm:pt modelId="{BCA87C25-C64B-41D6-9910-EA51D476C2C5}" type="pres">
      <dgm:prSet presAssocID="{F15D2A96-40DB-4F0E-B277-FF5F65C6A1CD}" presName="srcNode" presStyleLbl="node1" presStyleIdx="0" presStyleCnt="4"/>
      <dgm:spPr/>
    </dgm:pt>
    <dgm:pt modelId="{B21B978C-C750-498D-B906-79CB5F3170FA}" type="pres">
      <dgm:prSet presAssocID="{F15D2A96-40DB-4F0E-B277-FF5F65C6A1CD}" presName="conn" presStyleLbl="parChTrans1D2" presStyleIdx="0" presStyleCnt="1"/>
      <dgm:spPr/>
    </dgm:pt>
    <dgm:pt modelId="{5E2C8396-5B41-446E-AA9D-B5F3924B7B48}" type="pres">
      <dgm:prSet presAssocID="{F15D2A96-40DB-4F0E-B277-FF5F65C6A1CD}" presName="extraNode" presStyleLbl="node1" presStyleIdx="0" presStyleCnt="4"/>
      <dgm:spPr/>
    </dgm:pt>
    <dgm:pt modelId="{72C945CB-7293-4A3B-8FB4-2A257E1352FB}" type="pres">
      <dgm:prSet presAssocID="{F15D2A96-40DB-4F0E-B277-FF5F65C6A1CD}" presName="dstNode" presStyleLbl="node1" presStyleIdx="0" presStyleCnt="4"/>
      <dgm:spPr/>
    </dgm:pt>
    <dgm:pt modelId="{7AE03D34-C76C-4F00-9CBA-47F03ACA5FBE}" type="pres">
      <dgm:prSet presAssocID="{82AC71B3-2C30-41E6-9924-0CE72092322E}" presName="text_1" presStyleLbl="node1" presStyleIdx="0" presStyleCnt="4">
        <dgm:presLayoutVars>
          <dgm:bulletEnabled val="1"/>
        </dgm:presLayoutVars>
      </dgm:prSet>
      <dgm:spPr/>
    </dgm:pt>
    <dgm:pt modelId="{E9728A4C-C39A-45F1-9543-B6ED2DAF0293}" type="pres">
      <dgm:prSet presAssocID="{82AC71B3-2C30-41E6-9924-0CE72092322E}" presName="accent_1" presStyleCnt="0"/>
      <dgm:spPr/>
    </dgm:pt>
    <dgm:pt modelId="{52F86FD3-A66C-4677-91A1-417F3C1F28AA}" type="pres">
      <dgm:prSet presAssocID="{82AC71B3-2C30-41E6-9924-0CE72092322E}" presName="accentRepeatNode" presStyleLbl="solidFgAcc1" presStyleIdx="0" presStyleCnt="4"/>
      <dgm:spPr/>
    </dgm:pt>
    <dgm:pt modelId="{B561DF2F-4FFB-40E1-AF27-8B7540782E9D}" type="pres">
      <dgm:prSet presAssocID="{65CBAAF0-C18D-4A31-B2EB-AEC483962E97}" presName="text_2" presStyleLbl="node1" presStyleIdx="1" presStyleCnt="4">
        <dgm:presLayoutVars>
          <dgm:bulletEnabled val="1"/>
        </dgm:presLayoutVars>
      </dgm:prSet>
      <dgm:spPr/>
    </dgm:pt>
    <dgm:pt modelId="{BD365EF2-5310-442F-9EE0-E20D9BE61C3D}" type="pres">
      <dgm:prSet presAssocID="{65CBAAF0-C18D-4A31-B2EB-AEC483962E97}" presName="accent_2" presStyleCnt="0"/>
      <dgm:spPr/>
    </dgm:pt>
    <dgm:pt modelId="{E9C13B2B-C681-4A05-855B-18C453F05F0C}" type="pres">
      <dgm:prSet presAssocID="{65CBAAF0-C18D-4A31-B2EB-AEC483962E97}" presName="accentRepeatNode" presStyleLbl="solidFgAcc1" presStyleIdx="1" presStyleCnt="4"/>
      <dgm:spPr/>
    </dgm:pt>
    <dgm:pt modelId="{F21B4D86-E03E-4189-91CA-B206A927F199}" type="pres">
      <dgm:prSet presAssocID="{294E8FC2-9888-4D45-971F-DB87AC371BA1}" presName="text_3" presStyleLbl="node1" presStyleIdx="2" presStyleCnt="4">
        <dgm:presLayoutVars>
          <dgm:bulletEnabled val="1"/>
        </dgm:presLayoutVars>
      </dgm:prSet>
      <dgm:spPr/>
    </dgm:pt>
    <dgm:pt modelId="{C6502106-85E7-497A-BB88-987F9AE1CCF4}" type="pres">
      <dgm:prSet presAssocID="{294E8FC2-9888-4D45-971F-DB87AC371BA1}" presName="accent_3" presStyleCnt="0"/>
      <dgm:spPr/>
    </dgm:pt>
    <dgm:pt modelId="{9ED84FD6-2390-4506-BB2A-19276C7EC2DB}" type="pres">
      <dgm:prSet presAssocID="{294E8FC2-9888-4D45-971F-DB87AC371BA1}" presName="accentRepeatNode" presStyleLbl="solidFgAcc1" presStyleIdx="2" presStyleCnt="4"/>
      <dgm:spPr/>
    </dgm:pt>
    <dgm:pt modelId="{C07EF353-65E3-4203-9A1F-8C21F9B2919A}" type="pres">
      <dgm:prSet presAssocID="{DA43F92D-E6C4-4238-9D76-A2F15438024A}" presName="text_4" presStyleLbl="node1" presStyleIdx="3" presStyleCnt="4">
        <dgm:presLayoutVars>
          <dgm:bulletEnabled val="1"/>
        </dgm:presLayoutVars>
      </dgm:prSet>
      <dgm:spPr/>
    </dgm:pt>
    <dgm:pt modelId="{D7B2AF39-BA80-443D-83C1-EA90F8041AE1}" type="pres">
      <dgm:prSet presAssocID="{DA43F92D-E6C4-4238-9D76-A2F15438024A}" presName="accent_4" presStyleCnt="0"/>
      <dgm:spPr/>
    </dgm:pt>
    <dgm:pt modelId="{C089529E-512D-42C2-A2FC-242CA1DC0253}" type="pres">
      <dgm:prSet presAssocID="{DA43F92D-E6C4-4238-9D76-A2F15438024A}" presName="accentRepeatNode" presStyleLbl="solidFgAcc1" presStyleIdx="3" presStyleCnt="4"/>
      <dgm:spPr/>
    </dgm:pt>
  </dgm:ptLst>
  <dgm:cxnLst>
    <dgm:cxn modelId="{EAE3060D-FE5B-4A5E-9307-7AC0F5BCA141}" type="presOf" srcId="{DA43F92D-E6C4-4238-9D76-A2F15438024A}" destId="{C07EF353-65E3-4203-9A1F-8C21F9B2919A}" srcOrd="0" destOrd="0" presId="urn:microsoft.com/office/officeart/2008/layout/VerticalCurvedList"/>
    <dgm:cxn modelId="{56650E12-BEE7-4675-B3B9-352D926DC9D1}" type="presOf" srcId="{82AC71B3-2C30-41E6-9924-0CE72092322E}" destId="{7AE03D34-C76C-4F00-9CBA-47F03ACA5FBE}" srcOrd="0" destOrd="0" presId="urn:microsoft.com/office/officeart/2008/layout/VerticalCurvedList"/>
    <dgm:cxn modelId="{1735AE12-0B73-4FBC-849C-3FCA1AE96A74}" type="presOf" srcId="{F15D2A96-40DB-4F0E-B277-FF5F65C6A1CD}" destId="{0DBFFA84-F4EA-4CC9-BAA1-A9554FDA7E5F}" srcOrd="0" destOrd="0" presId="urn:microsoft.com/office/officeart/2008/layout/VerticalCurvedList"/>
    <dgm:cxn modelId="{DBC27E22-3475-4D56-85B8-0D1263EDD5A5}" type="presOf" srcId="{294E8FC2-9888-4D45-971F-DB87AC371BA1}" destId="{F21B4D86-E03E-4189-91CA-B206A927F199}" srcOrd="0" destOrd="0" presId="urn:microsoft.com/office/officeart/2008/layout/VerticalCurvedList"/>
    <dgm:cxn modelId="{E1332732-AC9A-4678-B2DD-3420F775FB0C}" srcId="{F15D2A96-40DB-4F0E-B277-FF5F65C6A1CD}" destId="{65CBAAF0-C18D-4A31-B2EB-AEC483962E97}" srcOrd="1" destOrd="0" parTransId="{CC666E03-B9DE-4AD2-A9E0-A0F5CEFE65A7}" sibTransId="{9C19144B-95E5-4B24-BF3D-8F07EB818362}"/>
    <dgm:cxn modelId="{7748FE56-6E0E-4C60-A494-C500CC58D982}" srcId="{F15D2A96-40DB-4F0E-B277-FF5F65C6A1CD}" destId="{82AC71B3-2C30-41E6-9924-0CE72092322E}" srcOrd="0" destOrd="0" parTransId="{6EFC3C89-BFC0-4D86-9D67-FFB38D8F9CB8}" sibTransId="{0946FA6E-6B19-4F6D-BD75-01DF326DEE2C}"/>
    <dgm:cxn modelId="{81A2F88D-F0C1-4272-9603-CDD1275377BA}" type="presOf" srcId="{0946FA6E-6B19-4F6D-BD75-01DF326DEE2C}" destId="{B21B978C-C750-498D-B906-79CB5F3170FA}" srcOrd="0" destOrd="0" presId="urn:microsoft.com/office/officeart/2008/layout/VerticalCurvedList"/>
    <dgm:cxn modelId="{DD522F8E-4B22-4A44-90C6-2BAF6179C99D}" type="presOf" srcId="{65CBAAF0-C18D-4A31-B2EB-AEC483962E97}" destId="{B561DF2F-4FFB-40E1-AF27-8B7540782E9D}" srcOrd="0" destOrd="0" presId="urn:microsoft.com/office/officeart/2008/layout/VerticalCurvedList"/>
    <dgm:cxn modelId="{C362AED1-F96A-4B0F-8EDC-5AD77B3422CA}" srcId="{F15D2A96-40DB-4F0E-B277-FF5F65C6A1CD}" destId="{294E8FC2-9888-4D45-971F-DB87AC371BA1}" srcOrd="2" destOrd="0" parTransId="{D68C86C9-DA36-42A9-A131-672A2EB6B43B}" sibTransId="{CAC46BF2-6323-4C03-8FC5-2EA0F2D91D67}"/>
    <dgm:cxn modelId="{DEACB6D2-43EE-4830-B7C5-6001D10927E8}" srcId="{F15D2A96-40DB-4F0E-B277-FF5F65C6A1CD}" destId="{DA43F92D-E6C4-4238-9D76-A2F15438024A}" srcOrd="3" destOrd="0" parTransId="{54ECBFE6-F2E3-4244-BB8B-910067065D63}" sibTransId="{9EC3B538-4E5C-4E78-BC15-ED710EADE38B}"/>
    <dgm:cxn modelId="{E98AE3B4-3FF0-48CF-8282-B7D11468C7E3}" type="presParOf" srcId="{0DBFFA84-F4EA-4CC9-BAA1-A9554FDA7E5F}" destId="{22BF46F7-E883-46DD-9503-91538025C5BF}" srcOrd="0" destOrd="0" presId="urn:microsoft.com/office/officeart/2008/layout/VerticalCurvedList"/>
    <dgm:cxn modelId="{BF27E123-5B17-4357-931C-7B5A6917014A}" type="presParOf" srcId="{22BF46F7-E883-46DD-9503-91538025C5BF}" destId="{CC812544-6BF2-4296-A59B-A976CC5177D9}" srcOrd="0" destOrd="0" presId="urn:microsoft.com/office/officeart/2008/layout/VerticalCurvedList"/>
    <dgm:cxn modelId="{497092A0-5821-4FF0-BC60-00C83B5635DD}" type="presParOf" srcId="{CC812544-6BF2-4296-A59B-A976CC5177D9}" destId="{BCA87C25-C64B-41D6-9910-EA51D476C2C5}" srcOrd="0" destOrd="0" presId="urn:microsoft.com/office/officeart/2008/layout/VerticalCurvedList"/>
    <dgm:cxn modelId="{64BD995D-8372-407A-B2B6-23E18ED0E2DE}" type="presParOf" srcId="{CC812544-6BF2-4296-A59B-A976CC5177D9}" destId="{B21B978C-C750-498D-B906-79CB5F3170FA}" srcOrd="1" destOrd="0" presId="urn:microsoft.com/office/officeart/2008/layout/VerticalCurvedList"/>
    <dgm:cxn modelId="{23E1758A-DEAA-4A4E-AFD7-04161B047C63}" type="presParOf" srcId="{CC812544-6BF2-4296-A59B-A976CC5177D9}" destId="{5E2C8396-5B41-446E-AA9D-B5F3924B7B48}" srcOrd="2" destOrd="0" presId="urn:microsoft.com/office/officeart/2008/layout/VerticalCurvedList"/>
    <dgm:cxn modelId="{A732537C-37A6-4454-B682-67E6F30F626F}" type="presParOf" srcId="{CC812544-6BF2-4296-A59B-A976CC5177D9}" destId="{72C945CB-7293-4A3B-8FB4-2A257E1352FB}" srcOrd="3" destOrd="0" presId="urn:microsoft.com/office/officeart/2008/layout/VerticalCurvedList"/>
    <dgm:cxn modelId="{019F7455-B03A-4828-9405-4EC0FE5D79FD}" type="presParOf" srcId="{22BF46F7-E883-46DD-9503-91538025C5BF}" destId="{7AE03D34-C76C-4F00-9CBA-47F03ACA5FBE}" srcOrd="1" destOrd="0" presId="urn:microsoft.com/office/officeart/2008/layout/VerticalCurvedList"/>
    <dgm:cxn modelId="{37C85B36-F72F-432F-BCEE-2977074796BA}" type="presParOf" srcId="{22BF46F7-E883-46DD-9503-91538025C5BF}" destId="{E9728A4C-C39A-45F1-9543-B6ED2DAF0293}" srcOrd="2" destOrd="0" presId="urn:microsoft.com/office/officeart/2008/layout/VerticalCurvedList"/>
    <dgm:cxn modelId="{8D93D5AB-C01E-4E9E-9834-94644A096243}" type="presParOf" srcId="{E9728A4C-C39A-45F1-9543-B6ED2DAF0293}" destId="{52F86FD3-A66C-4677-91A1-417F3C1F28AA}" srcOrd="0" destOrd="0" presId="urn:microsoft.com/office/officeart/2008/layout/VerticalCurvedList"/>
    <dgm:cxn modelId="{41439735-B57F-45DB-B9A8-671D4D9E0F32}" type="presParOf" srcId="{22BF46F7-E883-46DD-9503-91538025C5BF}" destId="{B561DF2F-4FFB-40E1-AF27-8B7540782E9D}" srcOrd="3" destOrd="0" presId="urn:microsoft.com/office/officeart/2008/layout/VerticalCurvedList"/>
    <dgm:cxn modelId="{BB74C477-0332-4385-B696-671274C69132}" type="presParOf" srcId="{22BF46F7-E883-46DD-9503-91538025C5BF}" destId="{BD365EF2-5310-442F-9EE0-E20D9BE61C3D}" srcOrd="4" destOrd="0" presId="urn:microsoft.com/office/officeart/2008/layout/VerticalCurvedList"/>
    <dgm:cxn modelId="{48969482-1298-46A8-B74E-903FF6A1E249}" type="presParOf" srcId="{BD365EF2-5310-442F-9EE0-E20D9BE61C3D}" destId="{E9C13B2B-C681-4A05-855B-18C453F05F0C}" srcOrd="0" destOrd="0" presId="urn:microsoft.com/office/officeart/2008/layout/VerticalCurvedList"/>
    <dgm:cxn modelId="{AE3622FD-182A-4FCD-90CA-AE942CFAA0F7}" type="presParOf" srcId="{22BF46F7-E883-46DD-9503-91538025C5BF}" destId="{F21B4D86-E03E-4189-91CA-B206A927F199}" srcOrd="5" destOrd="0" presId="urn:microsoft.com/office/officeart/2008/layout/VerticalCurvedList"/>
    <dgm:cxn modelId="{6968ADFC-3B9F-44B0-839D-80BB1D3A2771}" type="presParOf" srcId="{22BF46F7-E883-46DD-9503-91538025C5BF}" destId="{C6502106-85E7-497A-BB88-987F9AE1CCF4}" srcOrd="6" destOrd="0" presId="urn:microsoft.com/office/officeart/2008/layout/VerticalCurvedList"/>
    <dgm:cxn modelId="{482AB78B-C53E-4255-908A-08D58F4E92A6}" type="presParOf" srcId="{C6502106-85E7-497A-BB88-987F9AE1CCF4}" destId="{9ED84FD6-2390-4506-BB2A-19276C7EC2DB}" srcOrd="0" destOrd="0" presId="urn:microsoft.com/office/officeart/2008/layout/VerticalCurvedList"/>
    <dgm:cxn modelId="{727038CE-D3D9-4321-BDAB-DBC0DC151E27}" type="presParOf" srcId="{22BF46F7-E883-46DD-9503-91538025C5BF}" destId="{C07EF353-65E3-4203-9A1F-8C21F9B2919A}" srcOrd="7" destOrd="0" presId="urn:microsoft.com/office/officeart/2008/layout/VerticalCurvedList"/>
    <dgm:cxn modelId="{BA0289F4-33A4-4577-AF2E-7F45615AC9E8}" type="presParOf" srcId="{22BF46F7-E883-46DD-9503-91538025C5BF}" destId="{D7B2AF39-BA80-443D-83C1-EA90F8041AE1}" srcOrd="8" destOrd="0" presId="urn:microsoft.com/office/officeart/2008/layout/VerticalCurvedList"/>
    <dgm:cxn modelId="{55FA4CC0-EB9B-4E97-B054-F52458081B79}" type="presParOf" srcId="{D7B2AF39-BA80-443D-83C1-EA90F8041AE1}" destId="{C089529E-512D-42C2-A2FC-242CA1DC0253}"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41035C8-2C77-42BC-B220-964E9922AF51}" type="doc">
      <dgm:prSet loTypeId="urn:microsoft.com/office/officeart/2005/8/layout/radial6" loCatId="cycle" qsTypeId="urn:microsoft.com/office/officeart/2005/8/quickstyle/3d1" qsCatId="3D" csTypeId="urn:microsoft.com/office/officeart/2005/8/colors/accent1_2" csCatId="accent1" phldr="1"/>
      <dgm:spPr/>
      <dgm:t>
        <a:bodyPr/>
        <a:lstStyle/>
        <a:p>
          <a:endParaRPr lang="en-US"/>
        </a:p>
      </dgm:t>
    </dgm:pt>
    <dgm:pt modelId="{DABD6B00-0EB3-4B8B-8AE7-B00E9F341F3A}">
      <dgm:prSet phldrT="[Text]"/>
      <dgm:spPr/>
      <dgm:t>
        <a:bodyPr/>
        <a:lstStyle/>
        <a:p>
          <a:r>
            <a:rPr lang="en-US" b="1" dirty="0"/>
            <a:t>Personal and Professional Transformation</a:t>
          </a:r>
        </a:p>
      </dgm:t>
    </dgm:pt>
    <dgm:pt modelId="{D513D498-25C7-47D4-8BDA-6EE63F56106C}" type="parTrans" cxnId="{D1E50BFB-3C3C-4F09-A364-54316DB09467}">
      <dgm:prSet/>
      <dgm:spPr/>
      <dgm:t>
        <a:bodyPr/>
        <a:lstStyle/>
        <a:p>
          <a:endParaRPr lang="en-US"/>
        </a:p>
      </dgm:t>
    </dgm:pt>
    <dgm:pt modelId="{D02D0151-2B89-4D64-A78E-AA3C8AD4E855}" type="sibTrans" cxnId="{D1E50BFB-3C3C-4F09-A364-54316DB09467}">
      <dgm:prSet/>
      <dgm:spPr/>
      <dgm:t>
        <a:bodyPr/>
        <a:lstStyle/>
        <a:p>
          <a:endParaRPr lang="en-US"/>
        </a:p>
      </dgm:t>
    </dgm:pt>
    <dgm:pt modelId="{3D7E9ACD-954D-4615-B51D-75416517FB31}">
      <dgm:prSet phldrT="[Text]"/>
      <dgm:spPr/>
      <dgm:t>
        <a:bodyPr/>
        <a:lstStyle/>
        <a:p>
          <a:r>
            <a:rPr lang="en-US" b="1" dirty="0"/>
            <a:t>Case Studies</a:t>
          </a:r>
        </a:p>
      </dgm:t>
    </dgm:pt>
    <dgm:pt modelId="{B8BF6FCE-C2D3-4CE8-ABDD-5A762CC556D7}" type="parTrans" cxnId="{C033F2B2-C04B-4207-8628-69CF01F11276}">
      <dgm:prSet/>
      <dgm:spPr/>
      <dgm:t>
        <a:bodyPr/>
        <a:lstStyle/>
        <a:p>
          <a:endParaRPr lang="en-US"/>
        </a:p>
      </dgm:t>
    </dgm:pt>
    <dgm:pt modelId="{EA2264F0-7029-4C22-97C0-8D65D783F098}" type="sibTrans" cxnId="{C033F2B2-C04B-4207-8628-69CF01F11276}">
      <dgm:prSet/>
      <dgm:spPr/>
      <dgm:t>
        <a:bodyPr/>
        <a:lstStyle/>
        <a:p>
          <a:endParaRPr lang="en-US"/>
        </a:p>
      </dgm:t>
    </dgm:pt>
    <dgm:pt modelId="{6FD52150-FE74-4B53-9020-C2E9E3F89E05}">
      <dgm:prSet phldrT="[Text]"/>
      <dgm:spPr/>
      <dgm:t>
        <a:bodyPr/>
        <a:lstStyle/>
        <a:p>
          <a:r>
            <a:rPr lang="en-US" b="1" dirty="0"/>
            <a:t>Peer Learning</a:t>
          </a:r>
        </a:p>
      </dgm:t>
    </dgm:pt>
    <dgm:pt modelId="{7AF47BBC-11B8-4F1F-AD1C-9154FCFFFA7C}" type="parTrans" cxnId="{D7FC7182-4092-4928-94CB-BCF9BDEB924F}">
      <dgm:prSet/>
      <dgm:spPr/>
      <dgm:t>
        <a:bodyPr/>
        <a:lstStyle/>
        <a:p>
          <a:endParaRPr lang="en-US"/>
        </a:p>
      </dgm:t>
    </dgm:pt>
    <dgm:pt modelId="{7D379C6E-0BDC-4454-8524-1D516FC56CD7}" type="sibTrans" cxnId="{D7FC7182-4092-4928-94CB-BCF9BDEB924F}">
      <dgm:prSet/>
      <dgm:spPr/>
      <dgm:t>
        <a:bodyPr/>
        <a:lstStyle/>
        <a:p>
          <a:endParaRPr lang="en-US"/>
        </a:p>
      </dgm:t>
    </dgm:pt>
    <dgm:pt modelId="{42B2CF99-2998-4D3C-8553-97E8F16C5D1E}">
      <dgm:prSet phldrT="[Text]"/>
      <dgm:spPr/>
      <dgm:t>
        <a:bodyPr/>
        <a:lstStyle/>
        <a:p>
          <a:r>
            <a:rPr lang="en-US" b="1"/>
            <a:t>Thought Leadership</a:t>
          </a:r>
        </a:p>
      </dgm:t>
    </dgm:pt>
    <dgm:pt modelId="{7E283065-FBEF-423A-BF7E-EB020E31D279}" type="parTrans" cxnId="{C9CFEC53-6266-4D67-A47A-082894C1D14F}">
      <dgm:prSet/>
      <dgm:spPr/>
      <dgm:t>
        <a:bodyPr/>
        <a:lstStyle/>
        <a:p>
          <a:endParaRPr lang="en-US"/>
        </a:p>
      </dgm:t>
    </dgm:pt>
    <dgm:pt modelId="{90763C4C-4945-4C06-A593-98893CC775F0}" type="sibTrans" cxnId="{C9CFEC53-6266-4D67-A47A-082894C1D14F}">
      <dgm:prSet/>
      <dgm:spPr/>
      <dgm:t>
        <a:bodyPr/>
        <a:lstStyle/>
        <a:p>
          <a:endParaRPr lang="en-US"/>
        </a:p>
      </dgm:t>
    </dgm:pt>
    <dgm:pt modelId="{1CA209B0-9353-4477-8F89-29F1BACE045E}">
      <dgm:prSet phldrT="[Text]"/>
      <dgm:spPr/>
      <dgm:t>
        <a:bodyPr/>
        <a:lstStyle/>
        <a:p>
          <a:r>
            <a:rPr lang="en-US" b="1"/>
            <a:t>Simulations</a:t>
          </a:r>
        </a:p>
      </dgm:t>
    </dgm:pt>
    <dgm:pt modelId="{A9C43DDD-E832-4CD0-929B-2ED25D0D6293}" type="parTrans" cxnId="{17161E8C-7A13-4874-B52B-D376BBFBD450}">
      <dgm:prSet/>
      <dgm:spPr/>
      <dgm:t>
        <a:bodyPr/>
        <a:lstStyle/>
        <a:p>
          <a:endParaRPr lang="en-US"/>
        </a:p>
      </dgm:t>
    </dgm:pt>
    <dgm:pt modelId="{6E3AFBD6-1DFE-4694-A9B9-B5ABAC449A8C}" type="sibTrans" cxnId="{17161E8C-7A13-4874-B52B-D376BBFBD450}">
      <dgm:prSet/>
      <dgm:spPr/>
      <dgm:t>
        <a:bodyPr/>
        <a:lstStyle/>
        <a:p>
          <a:endParaRPr lang="en-US"/>
        </a:p>
      </dgm:t>
    </dgm:pt>
    <dgm:pt modelId="{42428757-B54F-4859-BEF3-75879787F599}">
      <dgm:prSet phldrT="[Text]"/>
      <dgm:spPr/>
      <dgm:t>
        <a:bodyPr/>
        <a:lstStyle/>
        <a:p>
          <a:r>
            <a:rPr lang="en-US" b="1"/>
            <a:t>Guided Pedagogy</a:t>
          </a:r>
        </a:p>
      </dgm:t>
    </dgm:pt>
    <dgm:pt modelId="{DAF967E7-CBA7-4FA4-9468-038F74AE0466}" type="parTrans" cxnId="{F6EB1C43-1728-4416-9B2A-C0A87B2D0D1A}">
      <dgm:prSet/>
      <dgm:spPr/>
      <dgm:t>
        <a:bodyPr/>
        <a:lstStyle/>
        <a:p>
          <a:endParaRPr lang="en-US"/>
        </a:p>
      </dgm:t>
    </dgm:pt>
    <dgm:pt modelId="{1A1A4B0F-A8E4-4411-91F0-8B3A97DE96A9}" type="sibTrans" cxnId="{F6EB1C43-1728-4416-9B2A-C0A87B2D0D1A}">
      <dgm:prSet/>
      <dgm:spPr/>
      <dgm:t>
        <a:bodyPr/>
        <a:lstStyle/>
        <a:p>
          <a:endParaRPr lang="en-US"/>
        </a:p>
      </dgm:t>
    </dgm:pt>
    <dgm:pt modelId="{047207E2-87CD-4FF5-976C-B5393BB490C6}">
      <dgm:prSet phldrT="[Text]"/>
      <dgm:spPr/>
      <dgm:t>
        <a:bodyPr/>
        <a:lstStyle/>
        <a:p>
          <a:r>
            <a:rPr lang="en-US" b="1"/>
            <a:t>Group Projects</a:t>
          </a:r>
        </a:p>
      </dgm:t>
    </dgm:pt>
    <dgm:pt modelId="{58A9EC57-8BE9-4640-83AC-95EF9B3B1F7A}" type="parTrans" cxnId="{9968D634-D3D9-4F00-9828-0D048249CC5B}">
      <dgm:prSet/>
      <dgm:spPr/>
      <dgm:t>
        <a:bodyPr/>
        <a:lstStyle/>
        <a:p>
          <a:endParaRPr lang="en-US"/>
        </a:p>
      </dgm:t>
    </dgm:pt>
    <dgm:pt modelId="{35E585A9-AB59-4E8C-A606-7A7A12411CC2}" type="sibTrans" cxnId="{9968D634-D3D9-4F00-9828-0D048249CC5B}">
      <dgm:prSet/>
      <dgm:spPr/>
      <dgm:t>
        <a:bodyPr/>
        <a:lstStyle/>
        <a:p>
          <a:endParaRPr lang="en-US"/>
        </a:p>
      </dgm:t>
    </dgm:pt>
    <dgm:pt modelId="{9DE8D115-85F1-4E50-9085-5D5B505589D7}">
      <dgm:prSet phldrT="[Text]"/>
      <dgm:spPr/>
      <dgm:t>
        <a:bodyPr/>
        <a:lstStyle/>
        <a:p>
          <a:r>
            <a:rPr lang="en-US" b="1"/>
            <a:t>Personal Development</a:t>
          </a:r>
        </a:p>
      </dgm:t>
    </dgm:pt>
    <dgm:pt modelId="{959CBFC2-0D70-45E9-A564-4A34CB6B6263}" type="parTrans" cxnId="{CD540C0A-B548-4433-AE84-AC0DA46A8504}">
      <dgm:prSet/>
      <dgm:spPr/>
      <dgm:t>
        <a:bodyPr/>
        <a:lstStyle/>
        <a:p>
          <a:endParaRPr lang="en-US"/>
        </a:p>
      </dgm:t>
    </dgm:pt>
    <dgm:pt modelId="{D9DA5EDB-2B37-467D-BD71-56D10C9FADBB}" type="sibTrans" cxnId="{CD540C0A-B548-4433-AE84-AC0DA46A8504}">
      <dgm:prSet/>
      <dgm:spPr/>
      <dgm:t>
        <a:bodyPr/>
        <a:lstStyle/>
        <a:p>
          <a:endParaRPr lang="en-US"/>
        </a:p>
      </dgm:t>
    </dgm:pt>
    <dgm:pt modelId="{0F2D94E9-2067-46DC-A4AC-C9498ACFAE9E}">
      <dgm:prSet phldr="0"/>
      <dgm:spPr/>
      <dgm:t>
        <a:bodyPr/>
        <a:lstStyle/>
        <a:p>
          <a:pPr rtl="0"/>
          <a:r>
            <a:rPr lang="en-US" b="0">
              <a:latin typeface="Arial Black"/>
            </a:rPr>
            <a:t>Experiential Learning</a:t>
          </a:r>
        </a:p>
      </dgm:t>
    </dgm:pt>
    <dgm:pt modelId="{F2984691-2648-4BA6-931F-E6385716E689}" type="parTrans" cxnId="{8EA8C92D-035C-4789-9B3C-88788E858B1B}">
      <dgm:prSet/>
      <dgm:spPr/>
      <dgm:t>
        <a:bodyPr/>
        <a:lstStyle/>
        <a:p>
          <a:endParaRPr lang="en-US"/>
        </a:p>
      </dgm:t>
    </dgm:pt>
    <dgm:pt modelId="{1BDE2318-DBA9-4B13-9111-308160C33D7F}" type="sibTrans" cxnId="{8EA8C92D-035C-4789-9B3C-88788E858B1B}">
      <dgm:prSet/>
      <dgm:spPr/>
      <dgm:t>
        <a:bodyPr/>
        <a:lstStyle/>
        <a:p>
          <a:endParaRPr lang="en-US"/>
        </a:p>
      </dgm:t>
    </dgm:pt>
    <dgm:pt modelId="{C4F0F0A4-32C7-4FFC-841C-A60892EDFADE}">
      <dgm:prSet phldr="0"/>
      <dgm:spPr/>
      <dgm:t>
        <a:bodyPr/>
        <a:lstStyle/>
        <a:p>
          <a:pPr rtl="0"/>
          <a:r>
            <a:rPr lang="en-US" b="1">
              <a:latin typeface="Arial Black"/>
            </a:rPr>
            <a:t>Self-paced Learning</a:t>
          </a:r>
        </a:p>
      </dgm:t>
    </dgm:pt>
    <dgm:pt modelId="{B8C9B290-E48E-42D0-A480-3513B8C6C606}" type="parTrans" cxnId="{F9456BDA-586C-42E1-87FD-CC0AB6AEDEC3}">
      <dgm:prSet/>
      <dgm:spPr/>
      <dgm:t>
        <a:bodyPr/>
        <a:lstStyle/>
        <a:p>
          <a:endParaRPr lang="en-US"/>
        </a:p>
      </dgm:t>
    </dgm:pt>
    <dgm:pt modelId="{6BE4E909-8F4C-4F00-BE42-DD92F449DE3A}" type="sibTrans" cxnId="{F9456BDA-586C-42E1-87FD-CC0AB6AEDEC3}">
      <dgm:prSet/>
      <dgm:spPr/>
      <dgm:t>
        <a:bodyPr/>
        <a:lstStyle/>
        <a:p>
          <a:endParaRPr lang="en-US"/>
        </a:p>
      </dgm:t>
    </dgm:pt>
    <dgm:pt modelId="{B31C2C5D-43A0-49A4-9337-442F697682DF}">
      <dgm:prSet phldr="0"/>
      <dgm:spPr/>
      <dgm:t>
        <a:bodyPr/>
        <a:lstStyle/>
        <a:p>
          <a:pPr rtl="0"/>
          <a:r>
            <a:rPr lang="en-US" b="1" dirty="0">
              <a:latin typeface="Arial Black"/>
            </a:rPr>
            <a:t>Applied Learning</a:t>
          </a:r>
        </a:p>
      </dgm:t>
    </dgm:pt>
    <dgm:pt modelId="{4D3F50E5-99CF-4220-B092-7BC2EED3F419}" type="parTrans" cxnId="{AB6AF821-BDB9-43FA-984E-584F7432390F}">
      <dgm:prSet/>
      <dgm:spPr/>
      <dgm:t>
        <a:bodyPr/>
        <a:lstStyle/>
        <a:p>
          <a:endParaRPr lang="en-US"/>
        </a:p>
      </dgm:t>
    </dgm:pt>
    <dgm:pt modelId="{632A0E9B-C5E9-472F-AA19-E0B319208DAE}" type="sibTrans" cxnId="{AB6AF821-BDB9-43FA-984E-584F7432390F}">
      <dgm:prSet/>
      <dgm:spPr/>
      <dgm:t>
        <a:bodyPr/>
        <a:lstStyle/>
        <a:p>
          <a:endParaRPr lang="en-US"/>
        </a:p>
      </dgm:t>
    </dgm:pt>
    <dgm:pt modelId="{8879FDC6-9F3F-4A2B-8C53-B82E44AFD88A}" type="pres">
      <dgm:prSet presAssocID="{341035C8-2C77-42BC-B220-964E9922AF51}" presName="Name0" presStyleCnt="0">
        <dgm:presLayoutVars>
          <dgm:chMax val="1"/>
          <dgm:dir/>
          <dgm:animLvl val="ctr"/>
          <dgm:resizeHandles val="exact"/>
        </dgm:presLayoutVars>
      </dgm:prSet>
      <dgm:spPr/>
    </dgm:pt>
    <dgm:pt modelId="{8196E384-7787-44CF-B9CF-4F8BF85409CB}" type="pres">
      <dgm:prSet presAssocID="{DABD6B00-0EB3-4B8B-8AE7-B00E9F341F3A}" presName="centerShape" presStyleLbl="node0" presStyleIdx="0" presStyleCnt="1" custScaleX="158581" custScaleY="155879" custLinFactNeighborX="-186"/>
      <dgm:spPr/>
    </dgm:pt>
    <dgm:pt modelId="{AF72B996-E75D-4F6E-A1BE-F2FFBDDC9D6D}" type="pres">
      <dgm:prSet presAssocID="{3D7E9ACD-954D-4615-B51D-75416517FB31}" presName="node" presStyleLbl="node1" presStyleIdx="0" presStyleCnt="10" custScaleX="133523" custScaleY="130621">
        <dgm:presLayoutVars>
          <dgm:bulletEnabled val="1"/>
        </dgm:presLayoutVars>
      </dgm:prSet>
      <dgm:spPr/>
    </dgm:pt>
    <dgm:pt modelId="{2A6EF232-BD7F-4C1B-8507-17AC6A4FA068}" type="pres">
      <dgm:prSet presAssocID="{3D7E9ACD-954D-4615-B51D-75416517FB31}" presName="dummy" presStyleCnt="0"/>
      <dgm:spPr/>
    </dgm:pt>
    <dgm:pt modelId="{B227A9A9-2489-4DFB-A3BD-294C6DB3C7A7}" type="pres">
      <dgm:prSet presAssocID="{EA2264F0-7029-4C22-97C0-8D65D783F098}" presName="sibTrans" presStyleLbl="sibTrans2D1" presStyleIdx="0" presStyleCnt="10"/>
      <dgm:spPr/>
    </dgm:pt>
    <dgm:pt modelId="{122FE1B5-97D1-474E-98C9-B675C9969B4D}" type="pres">
      <dgm:prSet presAssocID="{6FD52150-FE74-4B53-9020-C2E9E3F89E05}" presName="node" presStyleLbl="node1" presStyleIdx="1" presStyleCnt="10" custScaleX="133523" custScaleY="130621">
        <dgm:presLayoutVars>
          <dgm:bulletEnabled val="1"/>
        </dgm:presLayoutVars>
      </dgm:prSet>
      <dgm:spPr/>
    </dgm:pt>
    <dgm:pt modelId="{79F3D84B-64D7-4416-922C-C7466447FCD9}" type="pres">
      <dgm:prSet presAssocID="{6FD52150-FE74-4B53-9020-C2E9E3F89E05}" presName="dummy" presStyleCnt="0"/>
      <dgm:spPr/>
    </dgm:pt>
    <dgm:pt modelId="{780D7A8C-124E-4C8F-AC5F-37D963B5BA1A}" type="pres">
      <dgm:prSet presAssocID="{7D379C6E-0BDC-4454-8524-1D516FC56CD7}" presName="sibTrans" presStyleLbl="sibTrans2D1" presStyleIdx="1" presStyleCnt="10"/>
      <dgm:spPr/>
    </dgm:pt>
    <dgm:pt modelId="{818106AF-5471-4A38-B0BF-BAE977D59592}" type="pres">
      <dgm:prSet presAssocID="{42B2CF99-2998-4D3C-8553-97E8F16C5D1E}" presName="node" presStyleLbl="node1" presStyleIdx="2" presStyleCnt="10" custScaleX="133523" custScaleY="130621">
        <dgm:presLayoutVars>
          <dgm:bulletEnabled val="1"/>
        </dgm:presLayoutVars>
      </dgm:prSet>
      <dgm:spPr/>
    </dgm:pt>
    <dgm:pt modelId="{E0D4FF73-A70F-4F93-BB15-218AF9B23BCC}" type="pres">
      <dgm:prSet presAssocID="{42B2CF99-2998-4D3C-8553-97E8F16C5D1E}" presName="dummy" presStyleCnt="0"/>
      <dgm:spPr/>
    </dgm:pt>
    <dgm:pt modelId="{F4C44DD7-4D6C-4299-B8DF-BEC3DB186B04}" type="pres">
      <dgm:prSet presAssocID="{90763C4C-4945-4C06-A593-98893CC775F0}" presName="sibTrans" presStyleLbl="sibTrans2D1" presStyleIdx="2" presStyleCnt="10"/>
      <dgm:spPr/>
    </dgm:pt>
    <dgm:pt modelId="{15937D82-13B0-4CC0-AF4A-F038AD1ED320}" type="pres">
      <dgm:prSet presAssocID="{1CA209B0-9353-4477-8F89-29F1BACE045E}" presName="node" presStyleLbl="node1" presStyleIdx="3" presStyleCnt="10" custScaleX="133523" custScaleY="130621">
        <dgm:presLayoutVars>
          <dgm:bulletEnabled val="1"/>
        </dgm:presLayoutVars>
      </dgm:prSet>
      <dgm:spPr/>
    </dgm:pt>
    <dgm:pt modelId="{FF632B3E-5BF5-411E-8650-94C85898E9D4}" type="pres">
      <dgm:prSet presAssocID="{1CA209B0-9353-4477-8F89-29F1BACE045E}" presName="dummy" presStyleCnt="0"/>
      <dgm:spPr/>
    </dgm:pt>
    <dgm:pt modelId="{070CB990-1A66-4F49-8DE3-033EDA0CB723}" type="pres">
      <dgm:prSet presAssocID="{6E3AFBD6-1DFE-4694-A9B9-B5ABAC449A8C}" presName="sibTrans" presStyleLbl="sibTrans2D1" presStyleIdx="3" presStyleCnt="10"/>
      <dgm:spPr/>
    </dgm:pt>
    <dgm:pt modelId="{864576CD-C515-40DE-8E7C-B4569EE831B0}" type="pres">
      <dgm:prSet presAssocID="{047207E2-87CD-4FF5-976C-B5393BB490C6}" presName="node" presStyleLbl="node1" presStyleIdx="4" presStyleCnt="10" custScaleX="133523" custScaleY="130621">
        <dgm:presLayoutVars>
          <dgm:bulletEnabled val="1"/>
        </dgm:presLayoutVars>
      </dgm:prSet>
      <dgm:spPr/>
    </dgm:pt>
    <dgm:pt modelId="{141E9D59-0754-4411-971B-10F392A2AFC1}" type="pres">
      <dgm:prSet presAssocID="{047207E2-87CD-4FF5-976C-B5393BB490C6}" presName="dummy" presStyleCnt="0"/>
      <dgm:spPr/>
    </dgm:pt>
    <dgm:pt modelId="{B80A342A-EB13-4541-83E1-D6E7EE961B2A}" type="pres">
      <dgm:prSet presAssocID="{35E585A9-AB59-4E8C-A606-7A7A12411CC2}" presName="sibTrans" presStyleLbl="sibTrans2D1" presStyleIdx="4" presStyleCnt="10"/>
      <dgm:spPr/>
    </dgm:pt>
    <dgm:pt modelId="{90207A89-7B19-4CF1-8FC2-CCAA1AC106A6}" type="pres">
      <dgm:prSet presAssocID="{9DE8D115-85F1-4E50-9085-5D5B505589D7}" presName="node" presStyleLbl="node1" presStyleIdx="5" presStyleCnt="10" custScaleX="133523" custScaleY="130621">
        <dgm:presLayoutVars>
          <dgm:bulletEnabled val="1"/>
        </dgm:presLayoutVars>
      </dgm:prSet>
      <dgm:spPr/>
    </dgm:pt>
    <dgm:pt modelId="{A93CCEF0-19F1-4D3F-BEA9-A4DA7917F565}" type="pres">
      <dgm:prSet presAssocID="{9DE8D115-85F1-4E50-9085-5D5B505589D7}" presName="dummy" presStyleCnt="0"/>
      <dgm:spPr/>
    </dgm:pt>
    <dgm:pt modelId="{FD088E65-BC4D-4929-A783-A4C611668CEC}" type="pres">
      <dgm:prSet presAssocID="{D9DA5EDB-2B37-467D-BD71-56D10C9FADBB}" presName="sibTrans" presStyleLbl="sibTrans2D1" presStyleIdx="5" presStyleCnt="10"/>
      <dgm:spPr/>
    </dgm:pt>
    <dgm:pt modelId="{85E205BE-8679-485E-9500-0F8982C6CECE}" type="pres">
      <dgm:prSet presAssocID="{0F2D94E9-2067-46DC-A4AC-C9498ACFAE9E}" presName="node" presStyleLbl="node1" presStyleIdx="6" presStyleCnt="10" custScaleX="133523" custScaleY="130621">
        <dgm:presLayoutVars>
          <dgm:bulletEnabled val="1"/>
        </dgm:presLayoutVars>
      </dgm:prSet>
      <dgm:spPr/>
    </dgm:pt>
    <dgm:pt modelId="{E771C6C3-48DA-44D0-A467-7B354E26ACEA}" type="pres">
      <dgm:prSet presAssocID="{0F2D94E9-2067-46DC-A4AC-C9498ACFAE9E}" presName="dummy" presStyleCnt="0"/>
      <dgm:spPr/>
    </dgm:pt>
    <dgm:pt modelId="{BF9E567F-3D6A-4710-992E-E87C4F486AC2}" type="pres">
      <dgm:prSet presAssocID="{1BDE2318-DBA9-4B13-9111-308160C33D7F}" presName="sibTrans" presStyleLbl="sibTrans2D1" presStyleIdx="6" presStyleCnt="10"/>
      <dgm:spPr/>
    </dgm:pt>
    <dgm:pt modelId="{7621E72F-5855-4F81-9958-540D2951E04D}" type="pres">
      <dgm:prSet presAssocID="{42428757-B54F-4859-BEF3-75879787F599}" presName="node" presStyleLbl="node1" presStyleIdx="7" presStyleCnt="10" custScaleX="129862" custScaleY="122793">
        <dgm:presLayoutVars>
          <dgm:bulletEnabled val="1"/>
        </dgm:presLayoutVars>
      </dgm:prSet>
      <dgm:spPr/>
    </dgm:pt>
    <dgm:pt modelId="{B36E4F1A-2908-4932-AFFE-5CB152385E6E}" type="pres">
      <dgm:prSet presAssocID="{42428757-B54F-4859-BEF3-75879787F599}" presName="dummy" presStyleCnt="0"/>
      <dgm:spPr/>
    </dgm:pt>
    <dgm:pt modelId="{9365B4A8-9B4F-41EC-8062-6700E3E69BE7}" type="pres">
      <dgm:prSet presAssocID="{1A1A4B0F-A8E4-4411-91F0-8B3A97DE96A9}" presName="sibTrans" presStyleLbl="sibTrans2D1" presStyleIdx="7" presStyleCnt="10"/>
      <dgm:spPr/>
    </dgm:pt>
    <dgm:pt modelId="{2AA24D14-458C-4038-9D78-3ACAB4F4F7B0}" type="pres">
      <dgm:prSet presAssocID="{C4F0F0A4-32C7-4FFC-841C-A60892EDFADE}" presName="node" presStyleLbl="node1" presStyleIdx="8" presStyleCnt="10" custScaleX="129862" custScaleY="122793">
        <dgm:presLayoutVars>
          <dgm:bulletEnabled val="1"/>
        </dgm:presLayoutVars>
      </dgm:prSet>
      <dgm:spPr/>
    </dgm:pt>
    <dgm:pt modelId="{D7508162-B1CE-42CA-A6C0-A6C36FF91BB7}" type="pres">
      <dgm:prSet presAssocID="{C4F0F0A4-32C7-4FFC-841C-A60892EDFADE}" presName="dummy" presStyleCnt="0"/>
      <dgm:spPr/>
    </dgm:pt>
    <dgm:pt modelId="{C4FC0C60-CC63-4D44-A41D-2AAAABB8E42A}" type="pres">
      <dgm:prSet presAssocID="{6BE4E909-8F4C-4F00-BE42-DD92F449DE3A}" presName="sibTrans" presStyleLbl="sibTrans2D1" presStyleIdx="8" presStyleCnt="10"/>
      <dgm:spPr/>
    </dgm:pt>
    <dgm:pt modelId="{00402A4E-5BB0-4FC9-A198-76704154349F}" type="pres">
      <dgm:prSet presAssocID="{B31C2C5D-43A0-49A4-9337-442F697682DF}" presName="node" presStyleLbl="node1" presStyleIdx="9" presStyleCnt="10" custScaleX="133523" custScaleY="130621">
        <dgm:presLayoutVars>
          <dgm:bulletEnabled val="1"/>
        </dgm:presLayoutVars>
      </dgm:prSet>
      <dgm:spPr/>
    </dgm:pt>
    <dgm:pt modelId="{2E102027-2C1C-45C8-9DC7-538DA654D0E5}" type="pres">
      <dgm:prSet presAssocID="{B31C2C5D-43A0-49A4-9337-442F697682DF}" presName="dummy" presStyleCnt="0"/>
      <dgm:spPr/>
    </dgm:pt>
    <dgm:pt modelId="{FD5D4C33-9985-4BE0-BF63-DC7DC6395DF0}" type="pres">
      <dgm:prSet presAssocID="{632A0E9B-C5E9-472F-AA19-E0B319208DAE}" presName="sibTrans" presStyleLbl="sibTrans2D1" presStyleIdx="9" presStyleCnt="10"/>
      <dgm:spPr/>
    </dgm:pt>
  </dgm:ptLst>
  <dgm:cxnLst>
    <dgm:cxn modelId="{1C708004-BD5E-488F-8938-18C39B424DF4}" type="presOf" srcId="{3D7E9ACD-954D-4615-B51D-75416517FB31}" destId="{AF72B996-E75D-4F6E-A1BE-F2FFBDDC9D6D}" srcOrd="0" destOrd="0" presId="urn:microsoft.com/office/officeart/2005/8/layout/radial6"/>
    <dgm:cxn modelId="{F35D6E06-1068-47F7-AB93-71BF9BDFB354}" type="presOf" srcId="{1A1A4B0F-A8E4-4411-91F0-8B3A97DE96A9}" destId="{9365B4A8-9B4F-41EC-8062-6700E3E69BE7}" srcOrd="0" destOrd="0" presId="urn:microsoft.com/office/officeart/2005/8/layout/radial6"/>
    <dgm:cxn modelId="{CD540C0A-B548-4433-AE84-AC0DA46A8504}" srcId="{DABD6B00-0EB3-4B8B-8AE7-B00E9F341F3A}" destId="{9DE8D115-85F1-4E50-9085-5D5B505589D7}" srcOrd="5" destOrd="0" parTransId="{959CBFC2-0D70-45E9-A564-4A34CB6B6263}" sibTransId="{D9DA5EDB-2B37-467D-BD71-56D10C9FADBB}"/>
    <dgm:cxn modelId="{AE92D00B-8448-4534-B6A1-E8D774F9015D}" type="presOf" srcId="{1CA209B0-9353-4477-8F89-29F1BACE045E}" destId="{15937D82-13B0-4CC0-AF4A-F038AD1ED320}" srcOrd="0" destOrd="0" presId="urn:microsoft.com/office/officeart/2005/8/layout/radial6"/>
    <dgm:cxn modelId="{B71BBA0F-1B81-4FDB-8E38-6A7AFF023117}" type="presOf" srcId="{6BE4E909-8F4C-4F00-BE42-DD92F449DE3A}" destId="{C4FC0C60-CC63-4D44-A41D-2AAAABB8E42A}" srcOrd="0" destOrd="0" presId="urn:microsoft.com/office/officeart/2005/8/layout/radial6"/>
    <dgm:cxn modelId="{8B31871E-2983-4132-B0CD-A5C194587D96}" type="presOf" srcId="{EA2264F0-7029-4C22-97C0-8D65D783F098}" destId="{B227A9A9-2489-4DFB-A3BD-294C6DB3C7A7}" srcOrd="0" destOrd="0" presId="urn:microsoft.com/office/officeart/2005/8/layout/radial6"/>
    <dgm:cxn modelId="{AB6AF821-BDB9-43FA-984E-584F7432390F}" srcId="{DABD6B00-0EB3-4B8B-8AE7-B00E9F341F3A}" destId="{B31C2C5D-43A0-49A4-9337-442F697682DF}" srcOrd="9" destOrd="0" parTransId="{4D3F50E5-99CF-4220-B092-7BC2EED3F419}" sibTransId="{632A0E9B-C5E9-472F-AA19-E0B319208DAE}"/>
    <dgm:cxn modelId="{1629C224-52D4-499C-A947-1A8C889B61A5}" type="presOf" srcId="{1BDE2318-DBA9-4B13-9111-308160C33D7F}" destId="{BF9E567F-3D6A-4710-992E-E87C4F486AC2}" srcOrd="0" destOrd="0" presId="urn:microsoft.com/office/officeart/2005/8/layout/radial6"/>
    <dgm:cxn modelId="{D13F8F28-49B4-4E7F-8962-7F6855895119}" type="presOf" srcId="{42B2CF99-2998-4D3C-8553-97E8F16C5D1E}" destId="{818106AF-5471-4A38-B0BF-BAE977D59592}" srcOrd="0" destOrd="0" presId="urn:microsoft.com/office/officeart/2005/8/layout/radial6"/>
    <dgm:cxn modelId="{69E2822D-0180-42CB-80CE-C2F96A1FE7E9}" type="presOf" srcId="{D9DA5EDB-2B37-467D-BD71-56D10C9FADBB}" destId="{FD088E65-BC4D-4929-A783-A4C611668CEC}" srcOrd="0" destOrd="0" presId="urn:microsoft.com/office/officeart/2005/8/layout/radial6"/>
    <dgm:cxn modelId="{8EA8C92D-035C-4789-9B3C-88788E858B1B}" srcId="{DABD6B00-0EB3-4B8B-8AE7-B00E9F341F3A}" destId="{0F2D94E9-2067-46DC-A4AC-C9498ACFAE9E}" srcOrd="6" destOrd="0" parTransId="{F2984691-2648-4BA6-931F-E6385716E689}" sibTransId="{1BDE2318-DBA9-4B13-9111-308160C33D7F}"/>
    <dgm:cxn modelId="{9968D634-D3D9-4F00-9828-0D048249CC5B}" srcId="{DABD6B00-0EB3-4B8B-8AE7-B00E9F341F3A}" destId="{047207E2-87CD-4FF5-976C-B5393BB490C6}" srcOrd="4" destOrd="0" parTransId="{58A9EC57-8BE9-4640-83AC-95EF9B3B1F7A}" sibTransId="{35E585A9-AB59-4E8C-A606-7A7A12411CC2}"/>
    <dgm:cxn modelId="{F6EB1C43-1728-4416-9B2A-C0A87B2D0D1A}" srcId="{DABD6B00-0EB3-4B8B-8AE7-B00E9F341F3A}" destId="{42428757-B54F-4859-BEF3-75879787F599}" srcOrd="7" destOrd="0" parTransId="{DAF967E7-CBA7-4FA4-9468-038F74AE0466}" sibTransId="{1A1A4B0F-A8E4-4411-91F0-8B3A97DE96A9}"/>
    <dgm:cxn modelId="{F9ACC145-4CF3-465D-BDAB-239F79FB1370}" type="presOf" srcId="{90763C4C-4945-4C06-A593-98893CC775F0}" destId="{F4C44DD7-4D6C-4299-B8DF-BEC3DB186B04}" srcOrd="0" destOrd="0" presId="urn:microsoft.com/office/officeart/2005/8/layout/radial6"/>
    <dgm:cxn modelId="{8A0DF74B-BF0D-48EE-8379-16ED3A160724}" type="presOf" srcId="{632A0E9B-C5E9-472F-AA19-E0B319208DAE}" destId="{FD5D4C33-9985-4BE0-BF63-DC7DC6395DF0}" srcOrd="0" destOrd="0" presId="urn:microsoft.com/office/officeart/2005/8/layout/radial6"/>
    <dgm:cxn modelId="{233DF26C-097E-465E-A6BF-831C33D9D2A4}" type="presOf" srcId="{341035C8-2C77-42BC-B220-964E9922AF51}" destId="{8879FDC6-9F3F-4A2B-8C53-B82E44AFD88A}" srcOrd="0" destOrd="0" presId="urn:microsoft.com/office/officeart/2005/8/layout/radial6"/>
    <dgm:cxn modelId="{4B8EAC4D-8C9E-4994-9FEC-BC339267FB7E}" type="presOf" srcId="{C4F0F0A4-32C7-4FFC-841C-A60892EDFADE}" destId="{2AA24D14-458C-4038-9D78-3ACAB4F4F7B0}" srcOrd="0" destOrd="0" presId="urn:microsoft.com/office/officeart/2005/8/layout/radial6"/>
    <dgm:cxn modelId="{0E95906E-013C-4E3C-9D96-37866047B236}" type="presOf" srcId="{047207E2-87CD-4FF5-976C-B5393BB490C6}" destId="{864576CD-C515-40DE-8E7C-B4569EE831B0}" srcOrd="0" destOrd="0" presId="urn:microsoft.com/office/officeart/2005/8/layout/radial6"/>
    <dgm:cxn modelId="{6780AE73-398F-480A-908A-5C89F0EB0885}" type="presOf" srcId="{7D379C6E-0BDC-4454-8524-1D516FC56CD7}" destId="{780D7A8C-124E-4C8F-AC5F-37D963B5BA1A}" srcOrd="0" destOrd="0" presId="urn:microsoft.com/office/officeart/2005/8/layout/radial6"/>
    <dgm:cxn modelId="{C9CFEC53-6266-4D67-A47A-082894C1D14F}" srcId="{DABD6B00-0EB3-4B8B-8AE7-B00E9F341F3A}" destId="{42B2CF99-2998-4D3C-8553-97E8F16C5D1E}" srcOrd="2" destOrd="0" parTransId="{7E283065-FBEF-423A-BF7E-EB020E31D279}" sibTransId="{90763C4C-4945-4C06-A593-98893CC775F0}"/>
    <dgm:cxn modelId="{D7FC7182-4092-4928-94CB-BCF9BDEB924F}" srcId="{DABD6B00-0EB3-4B8B-8AE7-B00E9F341F3A}" destId="{6FD52150-FE74-4B53-9020-C2E9E3F89E05}" srcOrd="1" destOrd="0" parTransId="{7AF47BBC-11B8-4F1F-AD1C-9154FCFFFA7C}" sibTransId="{7D379C6E-0BDC-4454-8524-1D516FC56CD7}"/>
    <dgm:cxn modelId="{AE579585-BE1F-4AF0-B580-27EA8B3DDB18}" type="presOf" srcId="{6FD52150-FE74-4B53-9020-C2E9E3F89E05}" destId="{122FE1B5-97D1-474E-98C9-B675C9969B4D}" srcOrd="0" destOrd="0" presId="urn:microsoft.com/office/officeart/2005/8/layout/radial6"/>
    <dgm:cxn modelId="{17161E8C-7A13-4874-B52B-D376BBFBD450}" srcId="{DABD6B00-0EB3-4B8B-8AE7-B00E9F341F3A}" destId="{1CA209B0-9353-4477-8F89-29F1BACE045E}" srcOrd="3" destOrd="0" parTransId="{A9C43DDD-E832-4CD0-929B-2ED25D0D6293}" sibTransId="{6E3AFBD6-1DFE-4694-A9B9-B5ABAC449A8C}"/>
    <dgm:cxn modelId="{F173BEAD-C785-42E8-A2BF-114559EDAA15}" type="presOf" srcId="{35E585A9-AB59-4E8C-A606-7A7A12411CC2}" destId="{B80A342A-EB13-4541-83E1-D6E7EE961B2A}" srcOrd="0" destOrd="0" presId="urn:microsoft.com/office/officeart/2005/8/layout/radial6"/>
    <dgm:cxn modelId="{C033F2B2-C04B-4207-8628-69CF01F11276}" srcId="{DABD6B00-0EB3-4B8B-8AE7-B00E9F341F3A}" destId="{3D7E9ACD-954D-4615-B51D-75416517FB31}" srcOrd="0" destOrd="0" parTransId="{B8BF6FCE-C2D3-4CE8-ABDD-5A762CC556D7}" sibTransId="{EA2264F0-7029-4C22-97C0-8D65D783F098}"/>
    <dgm:cxn modelId="{00BCFCB5-06D4-40D0-8253-13625ABFD36D}" type="presOf" srcId="{42428757-B54F-4859-BEF3-75879787F599}" destId="{7621E72F-5855-4F81-9958-540D2951E04D}" srcOrd="0" destOrd="0" presId="urn:microsoft.com/office/officeart/2005/8/layout/radial6"/>
    <dgm:cxn modelId="{84B80DCA-2143-484A-93F9-196A6B269CA5}" type="presOf" srcId="{DABD6B00-0EB3-4B8B-8AE7-B00E9F341F3A}" destId="{8196E384-7787-44CF-B9CF-4F8BF85409CB}" srcOrd="0" destOrd="0" presId="urn:microsoft.com/office/officeart/2005/8/layout/radial6"/>
    <dgm:cxn modelId="{8A5E39CE-BC7D-44E8-BF86-148E96B344BA}" type="presOf" srcId="{9DE8D115-85F1-4E50-9085-5D5B505589D7}" destId="{90207A89-7B19-4CF1-8FC2-CCAA1AC106A6}" srcOrd="0" destOrd="0" presId="urn:microsoft.com/office/officeart/2005/8/layout/radial6"/>
    <dgm:cxn modelId="{95EBDFD4-18B9-4634-BFD6-5F3E4E677074}" type="presOf" srcId="{0F2D94E9-2067-46DC-A4AC-C9498ACFAE9E}" destId="{85E205BE-8679-485E-9500-0F8982C6CECE}" srcOrd="0" destOrd="0" presId="urn:microsoft.com/office/officeart/2005/8/layout/radial6"/>
    <dgm:cxn modelId="{F9456BDA-586C-42E1-87FD-CC0AB6AEDEC3}" srcId="{DABD6B00-0EB3-4B8B-8AE7-B00E9F341F3A}" destId="{C4F0F0A4-32C7-4FFC-841C-A60892EDFADE}" srcOrd="8" destOrd="0" parTransId="{B8C9B290-E48E-42D0-A480-3513B8C6C606}" sibTransId="{6BE4E909-8F4C-4F00-BE42-DD92F449DE3A}"/>
    <dgm:cxn modelId="{ECBCCEE3-E442-48DB-8F41-92E95EEB5860}" type="presOf" srcId="{B31C2C5D-43A0-49A4-9337-442F697682DF}" destId="{00402A4E-5BB0-4FC9-A198-76704154349F}" srcOrd="0" destOrd="0" presId="urn:microsoft.com/office/officeart/2005/8/layout/radial6"/>
    <dgm:cxn modelId="{A81385F4-005D-475C-BBC0-DF299D4D1760}" type="presOf" srcId="{6E3AFBD6-1DFE-4694-A9B9-B5ABAC449A8C}" destId="{070CB990-1A66-4F49-8DE3-033EDA0CB723}" srcOrd="0" destOrd="0" presId="urn:microsoft.com/office/officeart/2005/8/layout/radial6"/>
    <dgm:cxn modelId="{D1E50BFB-3C3C-4F09-A364-54316DB09467}" srcId="{341035C8-2C77-42BC-B220-964E9922AF51}" destId="{DABD6B00-0EB3-4B8B-8AE7-B00E9F341F3A}" srcOrd="0" destOrd="0" parTransId="{D513D498-25C7-47D4-8BDA-6EE63F56106C}" sibTransId="{D02D0151-2B89-4D64-A78E-AA3C8AD4E855}"/>
    <dgm:cxn modelId="{168FFC96-FF1B-4A9F-B582-FB80EECE5226}" type="presParOf" srcId="{8879FDC6-9F3F-4A2B-8C53-B82E44AFD88A}" destId="{8196E384-7787-44CF-B9CF-4F8BF85409CB}" srcOrd="0" destOrd="0" presId="urn:microsoft.com/office/officeart/2005/8/layout/radial6"/>
    <dgm:cxn modelId="{33068B7A-640A-49D0-92F1-49784CCB2D2C}" type="presParOf" srcId="{8879FDC6-9F3F-4A2B-8C53-B82E44AFD88A}" destId="{AF72B996-E75D-4F6E-A1BE-F2FFBDDC9D6D}" srcOrd="1" destOrd="0" presId="urn:microsoft.com/office/officeart/2005/8/layout/radial6"/>
    <dgm:cxn modelId="{BF743199-9146-40C5-823E-6436C6F40AAF}" type="presParOf" srcId="{8879FDC6-9F3F-4A2B-8C53-B82E44AFD88A}" destId="{2A6EF232-BD7F-4C1B-8507-17AC6A4FA068}" srcOrd="2" destOrd="0" presId="urn:microsoft.com/office/officeart/2005/8/layout/radial6"/>
    <dgm:cxn modelId="{1ED3B5E8-1BAC-4B71-98F3-CF1448FF5A78}" type="presParOf" srcId="{8879FDC6-9F3F-4A2B-8C53-B82E44AFD88A}" destId="{B227A9A9-2489-4DFB-A3BD-294C6DB3C7A7}" srcOrd="3" destOrd="0" presId="urn:microsoft.com/office/officeart/2005/8/layout/radial6"/>
    <dgm:cxn modelId="{4F0C8068-8568-4508-8670-090FC216A5DB}" type="presParOf" srcId="{8879FDC6-9F3F-4A2B-8C53-B82E44AFD88A}" destId="{122FE1B5-97D1-474E-98C9-B675C9969B4D}" srcOrd="4" destOrd="0" presId="urn:microsoft.com/office/officeart/2005/8/layout/radial6"/>
    <dgm:cxn modelId="{65EC9374-1DF9-47E5-90D9-1EBCDF48F216}" type="presParOf" srcId="{8879FDC6-9F3F-4A2B-8C53-B82E44AFD88A}" destId="{79F3D84B-64D7-4416-922C-C7466447FCD9}" srcOrd="5" destOrd="0" presId="urn:microsoft.com/office/officeart/2005/8/layout/radial6"/>
    <dgm:cxn modelId="{47B03453-A386-4AA1-8561-8C79FBD29923}" type="presParOf" srcId="{8879FDC6-9F3F-4A2B-8C53-B82E44AFD88A}" destId="{780D7A8C-124E-4C8F-AC5F-37D963B5BA1A}" srcOrd="6" destOrd="0" presId="urn:microsoft.com/office/officeart/2005/8/layout/radial6"/>
    <dgm:cxn modelId="{0E73F8AC-0A71-46A3-A452-58C1D512722F}" type="presParOf" srcId="{8879FDC6-9F3F-4A2B-8C53-B82E44AFD88A}" destId="{818106AF-5471-4A38-B0BF-BAE977D59592}" srcOrd="7" destOrd="0" presId="urn:microsoft.com/office/officeart/2005/8/layout/radial6"/>
    <dgm:cxn modelId="{921CDFC0-CFB3-44AC-BDD1-70699B7A4BAC}" type="presParOf" srcId="{8879FDC6-9F3F-4A2B-8C53-B82E44AFD88A}" destId="{E0D4FF73-A70F-4F93-BB15-218AF9B23BCC}" srcOrd="8" destOrd="0" presId="urn:microsoft.com/office/officeart/2005/8/layout/radial6"/>
    <dgm:cxn modelId="{489C4097-3B35-470F-A196-D1F5DF4B0572}" type="presParOf" srcId="{8879FDC6-9F3F-4A2B-8C53-B82E44AFD88A}" destId="{F4C44DD7-4D6C-4299-B8DF-BEC3DB186B04}" srcOrd="9" destOrd="0" presId="urn:microsoft.com/office/officeart/2005/8/layout/radial6"/>
    <dgm:cxn modelId="{491E1F69-A2FE-4D87-91FD-42BBB1D26FB5}" type="presParOf" srcId="{8879FDC6-9F3F-4A2B-8C53-B82E44AFD88A}" destId="{15937D82-13B0-4CC0-AF4A-F038AD1ED320}" srcOrd="10" destOrd="0" presId="urn:microsoft.com/office/officeart/2005/8/layout/radial6"/>
    <dgm:cxn modelId="{B6C7F000-D42B-41F8-BE9D-90FD8112D817}" type="presParOf" srcId="{8879FDC6-9F3F-4A2B-8C53-B82E44AFD88A}" destId="{FF632B3E-5BF5-411E-8650-94C85898E9D4}" srcOrd="11" destOrd="0" presId="urn:microsoft.com/office/officeart/2005/8/layout/radial6"/>
    <dgm:cxn modelId="{1104D561-A3F9-4F95-A728-DC4C013B5BE9}" type="presParOf" srcId="{8879FDC6-9F3F-4A2B-8C53-B82E44AFD88A}" destId="{070CB990-1A66-4F49-8DE3-033EDA0CB723}" srcOrd="12" destOrd="0" presId="urn:microsoft.com/office/officeart/2005/8/layout/radial6"/>
    <dgm:cxn modelId="{67DAE284-E980-42E7-9567-59CA4E034C4A}" type="presParOf" srcId="{8879FDC6-9F3F-4A2B-8C53-B82E44AFD88A}" destId="{864576CD-C515-40DE-8E7C-B4569EE831B0}" srcOrd="13" destOrd="0" presId="urn:microsoft.com/office/officeart/2005/8/layout/radial6"/>
    <dgm:cxn modelId="{1CE620CC-117B-4719-A3B4-41FA5D961213}" type="presParOf" srcId="{8879FDC6-9F3F-4A2B-8C53-B82E44AFD88A}" destId="{141E9D59-0754-4411-971B-10F392A2AFC1}" srcOrd="14" destOrd="0" presId="urn:microsoft.com/office/officeart/2005/8/layout/radial6"/>
    <dgm:cxn modelId="{8ADA905E-7C91-4D24-ACF5-6F2054BCE4CD}" type="presParOf" srcId="{8879FDC6-9F3F-4A2B-8C53-B82E44AFD88A}" destId="{B80A342A-EB13-4541-83E1-D6E7EE961B2A}" srcOrd="15" destOrd="0" presId="urn:microsoft.com/office/officeart/2005/8/layout/radial6"/>
    <dgm:cxn modelId="{4C2EC78C-D034-4C62-9778-BD6490A2FB68}" type="presParOf" srcId="{8879FDC6-9F3F-4A2B-8C53-B82E44AFD88A}" destId="{90207A89-7B19-4CF1-8FC2-CCAA1AC106A6}" srcOrd="16" destOrd="0" presId="urn:microsoft.com/office/officeart/2005/8/layout/radial6"/>
    <dgm:cxn modelId="{97B1995D-9372-4CFC-8107-5EC46A3642B7}" type="presParOf" srcId="{8879FDC6-9F3F-4A2B-8C53-B82E44AFD88A}" destId="{A93CCEF0-19F1-4D3F-BEA9-A4DA7917F565}" srcOrd="17" destOrd="0" presId="urn:microsoft.com/office/officeart/2005/8/layout/radial6"/>
    <dgm:cxn modelId="{6FB86284-8F8C-4370-A503-14B9C1AE75B5}" type="presParOf" srcId="{8879FDC6-9F3F-4A2B-8C53-B82E44AFD88A}" destId="{FD088E65-BC4D-4929-A783-A4C611668CEC}" srcOrd="18" destOrd="0" presId="urn:microsoft.com/office/officeart/2005/8/layout/radial6"/>
    <dgm:cxn modelId="{407930EA-E675-4B14-9A31-43963973F306}" type="presParOf" srcId="{8879FDC6-9F3F-4A2B-8C53-B82E44AFD88A}" destId="{85E205BE-8679-485E-9500-0F8982C6CECE}" srcOrd="19" destOrd="0" presId="urn:microsoft.com/office/officeart/2005/8/layout/radial6"/>
    <dgm:cxn modelId="{A2E5DA1F-B78A-489E-BCB7-F5ADF87C4B2F}" type="presParOf" srcId="{8879FDC6-9F3F-4A2B-8C53-B82E44AFD88A}" destId="{E771C6C3-48DA-44D0-A467-7B354E26ACEA}" srcOrd="20" destOrd="0" presId="urn:microsoft.com/office/officeart/2005/8/layout/radial6"/>
    <dgm:cxn modelId="{D39674EE-EB5A-44AE-B597-7CEE7E9CBC4B}" type="presParOf" srcId="{8879FDC6-9F3F-4A2B-8C53-B82E44AFD88A}" destId="{BF9E567F-3D6A-4710-992E-E87C4F486AC2}" srcOrd="21" destOrd="0" presId="urn:microsoft.com/office/officeart/2005/8/layout/radial6"/>
    <dgm:cxn modelId="{E0641610-6F6C-44C5-9E9F-938710869FA1}" type="presParOf" srcId="{8879FDC6-9F3F-4A2B-8C53-B82E44AFD88A}" destId="{7621E72F-5855-4F81-9958-540D2951E04D}" srcOrd="22" destOrd="0" presId="urn:microsoft.com/office/officeart/2005/8/layout/radial6"/>
    <dgm:cxn modelId="{793F7283-B973-4D8E-BF97-F29300347D2F}" type="presParOf" srcId="{8879FDC6-9F3F-4A2B-8C53-B82E44AFD88A}" destId="{B36E4F1A-2908-4932-AFFE-5CB152385E6E}" srcOrd="23" destOrd="0" presId="urn:microsoft.com/office/officeart/2005/8/layout/radial6"/>
    <dgm:cxn modelId="{C781A9EA-A81E-4E43-ADBF-4A88D251BF68}" type="presParOf" srcId="{8879FDC6-9F3F-4A2B-8C53-B82E44AFD88A}" destId="{9365B4A8-9B4F-41EC-8062-6700E3E69BE7}" srcOrd="24" destOrd="0" presId="urn:microsoft.com/office/officeart/2005/8/layout/radial6"/>
    <dgm:cxn modelId="{2AD2F595-3E64-48C7-A36B-A6CC444702EF}" type="presParOf" srcId="{8879FDC6-9F3F-4A2B-8C53-B82E44AFD88A}" destId="{2AA24D14-458C-4038-9D78-3ACAB4F4F7B0}" srcOrd="25" destOrd="0" presId="urn:microsoft.com/office/officeart/2005/8/layout/radial6"/>
    <dgm:cxn modelId="{199EA6E7-3FC1-429F-81F2-9EAA3AC186C5}" type="presParOf" srcId="{8879FDC6-9F3F-4A2B-8C53-B82E44AFD88A}" destId="{D7508162-B1CE-42CA-A6C0-A6C36FF91BB7}" srcOrd="26" destOrd="0" presId="urn:microsoft.com/office/officeart/2005/8/layout/radial6"/>
    <dgm:cxn modelId="{D27884EC-CB81-489B-81F9-C5B0E751C3C8}" type="presParOf" srcId="{8879FDC6-9F3F-4A2B-8C53-B82E44AFD88A}" destId="{C4FC0C60-CC63-4D44-A41D-2AAAABB8E42A}" srcOrd="27" destOrd="0" presId="urn:microsoft.com/office/officeart/2005/8/layout/radial6"/>
    <dgm:cxn modelId="{EE7A9B46-7530-405E-8628-0D97286661D2}" type="presParOf" srcId="{8879FDC6-9F3F-4A2B-8C53-B82E44AFD88A}" destId="{00402A4E-5BB0-4FC9-A198-76704154349F}" srcOrd="28" destOrd="0" presId="urn:microsoft.com/office/officeart/2005/8/layout/radial6"/>
    <dgm:cxn modelId="{863DAF84-DE6A-4AA2-9A59-9478F6D2DF5A}" type="presParOf" srcId="{8879FDC6-9F3F-4A2B-8C53-B82E44AFD88A}" destId="{2E102027-2C1C-45C8-9DC7-538DA654D0E5}" srcOrd="29" destOrd="0" presId="urn:microsoft.com/office/officeart/2005/8/layout/radial6"/>
    <dgm:cxn modelId="{E41361CF-509D-4BE9-9968-E345610061E1}" type="presParOf" srcId="{8879FDC6-9F3F-4A2B-8C53-B82E44AFD88A}" destId="{FD5D4C33-9985-4BE0-BF63-DC7DC6395DF0}" srcOrd="30"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1B978C-C750-498D-B906-79CB5F3170FA}">
      <dsp:nvSpPr>
        <dsp:cNvPr id="0" name=""/>
        <dsp:cNvSpPr/>
      </dsp:nvSpPr>
      <dsp:spPr>
        <a:xfrm>
          <a:off x="-6126981" y="-937410"/>
          <a:ext cx="7293488" cy="7293488"/>
        </a:xfrm>
        <a:prstGeom prst="blockArc">
          <a:avLst>
            <a:gd name="adj1" fmla="val 18900000"/>
            <a:gd name="adj2" fmla="val 2700000"/>
            <a:gd name="adj3" fmla="val 296"/>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AE03D34-C76C-4F00-9CBA-47F03ACA5FBE}">
      <dsp:nvSpPr>
        <dsp:cNvPr id="0" name=""/>
        <dsp:cNvSpPr/>
      </dsp:nvSpPr>
      <dsp:spPr>
        <a:xfrm>
          <a:off x="610504" y="416587"/>
          <a:ext cx="7440913" cy="83360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66040" rIns="66040" bIns="66040" numCol="1" spcCol="1270" anchor="ctr" anchorCtr="0">
          <a:noAutofit/>
        </a:bodyPr>
        <a:lstStyle/>
        <a:p>
          <a:pPr marL="0" lvl="0" indent="0" algn="l" defTabSz="1155700">
            <a:lnSpc>
              <a:spcPct val="90000"/>
            </a:lnSpc>
            <a:spcBef>
              <a:spcPct val="0"/>
            </a:spcBef>
            <a:spcAft>
              <a:spcPct val="35000"/>
            </a:spcAft>
            <a:buNone/>
          </a:pPr>
          <a:r>
            <a:rPr lang="en-US" sz="2600" kern="1200" dirty="0"/>
            <a:t>Devoted to developing the talent that will</a:t>
          </a:r>
          <a:br>
            <a:rPr lang="en-US" sz="2600" kern="1200" dirty="0"/>
          </a:br>
          <a:r>
            <a:rPr lang="en-US" sz="2600" kern="1200" dirty="0"/>
            <a:t>drive growth, innovation and transformation</a:t>
          </a:r>
        </a:p>
      </dsp:txBody>
      <dsp:txXfrm>
        <a:off x="610504" y="416587"/>
        <a:ext cx="7440913" cy="833607"/>
      </dsp:txXfrm>
    </dsp:sp>
    <dsp:sp modelId="{52F86FD3-A66C-4677-91A1-417F3C1F28AA}">
      <dsp:nvSpPr>
        <dsp:cNvPr id="0" name=""/>
        <dsp:cNvSpPr/>
      </dsp:nvSpPr>
      <dsp:spPr>
        <a:xfrm>
          <a:off x="89500" y="312386"/>
          <a:ext cx="1042009" cy="1042009"/>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561DF2F-4FFB-40E1-AF27-8B7540782E9D}">
      <dsp:nvSpPr>
        <dsp:cNvPr id="0" name=""/>
        <dsp:cNvSpPr/>
      </dsp:nvSpPr>
      <dsp:spPr>
        <a:xfrm>
          <a:off x="1088431" y="1667215"/>
          <a:ext cx="6962986" cy="83360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66040" rIns="66040" bIns="66040" numCol="1" spcCol="1270" anchor="ctr" anchorCtr="0">
          <a:noAutofit/>
        </a:bodyPr>
        <a:lstStyle/>
        <a:p>
          <a:pPr marL="0" lvl="0" indent="0" algn="l" defTabSz="1155700">
            <a:lnSpc>
              <a:spcPct val="90000"/>
            </a:lnSpc>
            <a:spcBef>
              <a:spcPct val="0"/>
            </a:spcBef>
            <a:spcAft>
              <a:spcPct val="35000"/>
            </a:spcAft>
            <a:buNone/>
          </a:pPr>
          <a:r>
            <a:rPr lang="en-US" sz="2600" kern="1200" dirty="0"/>
            <a:t>Experienced partnerships in talent development</a:t>
          </a:r>
        </a:p>
      </dsp:txBody>
      <dsp:txXfrm>
        <a:off x="1088431" y="1667215"/>
        <a:ext cx="6962986" cy="833607"/>
      </dsp:txXfrm>
    </dsp:sp>
    <dsp:sp modelId="{E9C13B2B-C681-4A05-855B-18C453F05F0C}">
      <dsp:nvSpPr>
        <dsp:cNvPr id="0" name=""/>
        <dsp:cNvSpPr/>
      </dsp:nvSpPr>
      <dsp:spPr>
        <a:xfrm>
          <a:off x="567426" y="1563014"/>
          <a:ext cx="1042009" cy="1042009"/>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21B4D86-E03E-4189-91CA-B206A927F199}">
      <dsp:nvSpPr>
        <dsp:cNvPr id="0" name=""/>
        <dsp:cNvSpPr/>
      </dsp:nvSpPr>
      <dsp:spPr>
        <a:xfrm>
          <a:off x="1088431" y="2917843"/>
          <a:ext cx="6962986" cy="83360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66040" rIns="66040" bIns="66040" numCol="1" spcCol="1270" anchor="ctr" anchorCtr="0">
          <a:noAutofit/>
        </a:bodyPr>
        <a:lstStyle/>
        <a:p>
          <a:pPr marL="0" lvl="0" indent="0" algn="l" defTabSz="1155700">
            <a:lnSpc>
              <a:spcPct val="90000"/>
            </a:lnSpc>
            <a:spcBef>
              <a:spcPct val="0"/>
            </a:spcBef>
            <a:spcAft>
              <a:spcPct val="35000"/>
            </a:spcAft>
            <a:buNone/>
          </a:pPr>
          <a:r>
            <a:rPr lang="en-US" sz="2600" kern="1200" dirty="0"/>
            <a:t>Invests in building potential and </a:t>
          </a:r>
          <a:br>
            <a:rPr lang="en-US" sz="2600" kern="1200" dirty="0"/>
          </a:br>
          <a:r>
            <a:rPr lang="en-US" sz="2600" kern="1200" dirty="0"/>
            <a:t>current leaders across the Kingdom</a:t>
          </a:r>
        </a:p>
      </dsp:txBody>
      <dsp:txXfrm>
        <a:off x="1088431" y="2917843"/>
        <a:ext cx="6962986" cy="833607"/>
      </dsp:txXfrm>
    </dsp:sp>
    <dsp:sp modelId="{9ED84FD6-2390-4506-BB2A-19276C7EC2DB}">
      <dsp:nvSpPr>
        <dsp:cNvPr id="0" name=""/>
        <dsp:cNvSpPr/>
      </dsp:nvSpPr>
      <dsp:spPr>
        <a:xfrm>
          <a:off x="567426" y="2813642"/>
          <a:ext cx="1042009" cy="1042009"/>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07EF353-65E3-4203-9A1F-8C21F9B2919A}">
      <dsp:nvSpPr>
        <dsp:cNvPr id="0" name=""/>
        <dsp:cNvSpPr/>
      </dsp:nvSpPr>
      <dsp:spPr>
        <a:xfrm>
          <a:off x="610504" y="4168472"/>
          <a:ext cx="7440913" cy="83360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66040" rIns="66040" bIns="66040" numCol="1" spcCol="1270" anchor="ctr" anchorCtr="0">
          <a:noAutofit/>
        </a:bodyPr>
        <a:lstStyle/>
        <a:p>
          <a:pPr marL="0" lvl="0" indent="0" algn="l" defTabSz="1155700">
            <a:lnSpc>
              <a:spcPct val="90000"/>
            </a:lnSpc>
            <a:spcBef>
              <a:spcPct val="0"/>
            </a:spcBef>
            <a:spcAft>
              <a:spcPct val="35000"/>
            </a:spcAft>
            <a:buNone/>
          </a:pPr>
          <a:r>
            <a:rPr lang="en-US" sz="2600" kern="1200" dirty="0"/>
            <a:t>Committed to bringing thought leadership</a:t>
          </a:r>
          <a:br>
            <a:rPr lang="en-US" sz="2600" kern="1200" dirty="0"/>
          </a:br>
          <a:r>
            <a:rPr lang="en-US" sz="2600" kern="1200" dirty="0"/>
            <a:t>to the Kingdom and to the ecosystem</a:t>
          </a:r>
        </a:p>
      </dsp:txBody>
      <dsp:txXfrm>
        <a:off x="610504" y="4168472"/>
        <a:ext cx="7440913" cy="833607"/>
      </dsp:txXfrm>
    </dsp:sp>
    <dsp:sp modelId="{C089529E-512D-42C2-A2FC-242CA1DC0253}">
      <dsp:nvSpPr>
        <dsp:cNvPr id="0" name=""/>
        <dsp:cNvSpPr/>
      </dsp:nvSpPr>
      <dsp:spPr>
        <a:xfrm>
          <a:off x="89500" y="4064271"/>
          <a:ext cx="1042009" cy="1042009"/>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5D4C33-9985-4BE0-BF63-DC7DC6395DF0}">
      <dsp:nvSpPr>
        <dsp:cNvPr id="0" name=""/>
        <dsp:cNvSpPr/>
      </dsp:nvSpPr>
      <dsp:spPr>
        <a:xfrm>
          <a:off x="2101208" y="426118"/>
          <a:ext cx="4775196" cy="4775196"/>
        </a:xfrm>
        <a:prstGeom prst="blockArc">
          <a:avLst>
            <a:gd name="adj1" fmla="val 14040000"/>
            <a:gd name="adj2" fmla="val 16200000"/>
            <a:gd name="adj3" fmla="val 2763"/>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C4FC0C60-CC63-4D44-A41D-2AAAABB8E42A}">
      <dsp:nvSpPr>
        <dsp:cNvPr id="0" name=""/>
        <dsp:cNvSpPr/>
      </dsp:nvSpPr>
      <dsp:spPr>
        <a:xfrm>
          <a:off x="2101208" y="426118"/>
          <a:ext cx="4775196" cy="4775196"/>
        </a:xfrm>
        <a:prstGeom prst="blockArc">
          <a:avLst>
            <a:gd name="adj1" fmla="val 11880000"/>
            <a:gd name="adj2" fmla="val 14040000"/>
            <a:gd name="adj3" fmla="val 2763"/>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9365B4A8-9B4F-41EC-8062-6700E3E69BE7}">
      <dsp:nvSpPr>
        <dsp:cNvPr id="0" name=""/>
        <dsp:cNvSpPr/>
      </dsp:nvSpPr>
      <dsp:spPr>
        <a:xfrm>
          <a:off x="2101208" y="426118"/>
          <a:ext cx="4775196" cy="4775196"/>
        </a:xfrm>
        <a:prstGeom prst="blockArc">
          <a:avLst>
            <a:gd name="adj1" fmla="val 9720000"/>
            <a:gd name="adj2" fmla="val 11880000"/>
            <a:gd name="adj3" fmla="val 2763"/>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BF9E567F-3D6A-4710-992E-E87C4F486AC2}">
      <dsp:nvSpPr>
        <dsp:cNvPr id="0" name=""/>
        <dsp:cNvSpPr/>
      </dsp:nvSpPr>
      <dsp:spPr>
        <a:xfrm>
          <a:off x="2101208" y="426118"/>
          <a:ext cx="4775196" cy="4775196"/>
        </a:xfrm>
        <a:prstGeom prst="blockArc">
          <a:avLst>
            <a:gd name="adj1" fmla="val 7560000"/>
            <a:gd name="adj2" fmla="val 9720000"/>
            <a:gd name="adj3" fmla="val 2763"/>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FD088E65-BC4D-4929-A783-A4C611668CEC}">
      <dsp:nvSpPr>
        <dsp:cNvPr id="0" name=""/>
        <dsp:cNvSpPr/>
      </dsp:nvSpPr>
      <dsp:spPr>
        <a:xfrm>
          <a:off x="2101208" y="426118"/>
          <a:ext cx="4775196" cy="4775196"/>
        </a:xfrm>
        <a:prstGeom prst="blockArc">
          <a:avLst>
            <a:gd name="adj1" fmla="val 5400000"/>
            <a:gd name="adj2" fmla="val 7560000"/>
            <a:gd name="adj3" fmla="val 2763"/>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B80A342A-EB13-4541-83E1-D6E7EE961B2A}">
      <dsp:nvSpPr>
        <dsp:cNvPr id="0" name=""/>
        <dsp:cNvSpPr/>
      </dsp:nvSpPr>
      <dsp:spPr>
        <a:xfrm>
          <a:off x="2101208" y="426118"/>
          <a:ext cx="4775196" cy="4775196"/>
        </a:xfrm>
        <a:prstGeom prst="blockArc">
          <a:avLst>
            <a:gd name="adj1" fmla="val 3240000"/>
            <a:gd name="adj2" fmla="val 5400000"/>
            <a:gd name="adj3" fmla="val 2763"/>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070CB990-1A66-4F49-8DE3-033EDA0CB723}">
      <dsp:nvSpPr>
        <dsp:cNvPr id="0" name=""/>
        <dsp:cNvSpPr/>
      </dsp:nvSpPr>
      <dsp:spPr>
        <a:xfrm>
          <a:off x="2101208" y="426118"/>
          <a:ext cx="4775196" cy="4775196"/>
        </a:xfrm>
        <a:prstGeom prst="blockArc">
          <a:avLst>
            <a:gd name="adj1" fmla="val 1080000"/>
            <a:gd name="adj2" fmla="val 3240000"/>
            <a:gd name="adj3" fmla="val 2763"/>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F4C44DD7-4D6C-4299-B8DF-BEC3DB186B04}">
      <dsp:nvSpPr>
        <dsp:cNvPr id="0" name=""/>
        <dsp:cNvSpPr/>
      </dsp:nvSpPr>
      <dsp:spPr>
        <a:xfrm>
          <a:off x="2101208" y="426118"/>
          <a:ext cx="4775196" cy="4775196"/>
        </a:xfrm>
        <a:prstGeom prst="blockArc">
          <a:avLst>
            <a:gd name="adj1" fmla="val 20520000"/>
            <a:gd name="adj2" fmla="val 1080000"/>
            <a:gd name="adj3" fmla="val 2763"/>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780D7A8C-124E-4C8F-AC5F-37D963B5BA1A}">
      <dsp:nvSpPr>
        <dsp:cNvPr id="0" name=""/>
        <dsp:cNvSpPr/>
      </dsp:nvSpPr>
      <dsp:spPr>
        <a:xfrm>
          <a:off x="2101208" y="426118"/>
          <a:ext cx="4775196" cy="4775196"/>
        </a:xfrm>
        <a:prstGeom prst="blockArc">
          <a:avLst>
            <a:gd name="adj1" fmla="val 18360000"/>
            <a:gd name="adj2" fmla="val 20520000"/>
            <a:gd name="adj3" fmla="val 2763"/>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B227A9A9-2489-4DFB-A3BD-294C6DB3C7A7}">
      <dsp:nvSpPr>
        <dsp:cNvPr id="0" name=""/>
        <dsp:cNvSpPr/>
      </dsp:nvSpPr>
      <dsp:spPr>
        <a:xfrm>
          <a:off x="2101208" y="426118"/>
          <a:ext cx="4775196" cy="4775196"/>
        </a:xfrm>
        <a:prstGeom prst="blockArc">
          <a:avLst>
            <a:gd name="adj1" fmla="val 16200000"/>
            <a:gd name="adj2" fmla="val 18360000"/>
            <a:gd name="adj3" fmla="val 2763"/>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8196E384-7787-44CF-B9CF-4F8BF85409CB}">
      <dsp:nvSpPr>
        <dsp:cNvPr id="0" name=""/>
        <dsp:cNvSpPr/>
      </dsp:nvSpPr>
      <dsp:spPr>
        <a:xfrm>
          <a:off x="3442330" y="1793681"/>
          <a:ext cx="2075433" cy="2040071"/>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b="1" kern="1200" dirty="0"/>
            <a:t>Personal and Professional Transformation</a:t>
          </a:r>
        </a:p>
      </dsp:txBody>
      <dsp:txXfrm>
        <a:off x="3746270" y="2092442"/>
        <a:ext cx="1467553" cy="1442549"/>
      </dsp:txXfrm>
    </dsp:sp>
    <dsp:sp modelId="{AF72B996-E75D-4F6E-A1BE-F2FFBDDC9D6D}">
      <dsp:nvSpPr>
        <dsp:cNvPr id="0" name=""/>
        <dsp:cNvSpPr/>
      </dsp:nvSpPr>
      <dsp:spPr>
        <a:xfrm>
          <a:off x="3877186" y="-139227"/>
          <a:ext cx="1223240" cy="1196654"/>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b="1" kern="1200" dirty="0"/>
            <a:t>Case Studies</a:t>
          </a:r>
        </a:p>
      </dsp:txBody>
      <dsp:txXfrm>
        <a:off x="4056325" y="36019"/>
        <a:ext cx="864962" cy="846162"/>
      </dsp:txXfrm>
    </dsp:sp>
    <dsp:sp modelId="{122FE1B5-97D1-474E-98C9-B675C9969B4D}">
      <dsp:nvSpPr>
        <dsp:cNvPr id="0" name=""/>
        <dsp:cNvSpPr/>
      </dsp:nvSpPr>
      <dsp:spPr>
        <a:xfrm>
          <a:off x="5261195" y="310464"/>
          <a:ext cx="1223240" cy="1196654"/>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b="1" kern="1200" dirty="0"/>
            <a:t>Peer Learning</a:t>
          </a:r>
        </a:p>
      </dsp:txBody>
      <dsp:txXfrm>
        <a:off x="5440334" y="485710"/>
        <a:ext cx="864962" cy="846162"/>
      </dsp:txXfrm>
    </dsp:sp>
    <dsp:sp modelId="{818106AF-5471-4A38-B0BF-BAE977D59592}">
      <dsp:nvSpPr>
        <dsp:cNvPr id="0" name=""/>
        <dsp:cNvSpPr/>
      </dsp:nvSpPr>
      <dsp:spPr>
        <a:xfrm>
          <a:off x="6116560" y="1487772"/>
          <a:ext cx="1223240" cy="1196654"/>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b="1" kern="1200"/>
            <a:t>Thought Leadership</a:t>
          </a:r>
        </a:p>
      </dsp:txBody>
      <dsp:txXfrm>
        <a:off x="6295699" y="1663018"/>
        <a:ext cx="864962" cy="846162"/>
      </dsp:txXfrm>
    </dsp:sp>
    <dsp:sp modelId="{15937D82-13B0-4CC0-AF4A-F038AD1ED320}">
      <dsp:nvSpPr>
        <dsp:cNvPr id="0" name=""/>
        <dsp:cNvSpPr/>
      </dsp:nvSpPr>
      <dsp:spPr>
        <a:xfrm>
          <a:off x="6116560" y="2943006"/>
          <a:ext cx="1223240" cy="1196654"/>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b="1" kern="1200"/>
            <a:t>Simulations</a:t>
          </a:r>
        </a:p>
      </dsp:txBody>
      <dsp:txXfrm>
        <a:off x="6295699" y="3118252"/>
        <a:ext cx="864962" cy="846162"/>
      </dsp:txXfrm>
    </dsp:sp>
    <dsp:sp modelId="{864576CD-C515-40DE-8E7C-B4569EE831B0}">
      <dsp:nvSpPr>
        <dsp:cNvPr id="0" name=""/>
        <dsp:cNvSpPr/>
      </dsp:nvSpPr>
      <dsp:spPr>
        <a:xfrm>
          <a:off x="5261195" y="4120315"/>
          <a:ext cx="1223240" cy="1196654"/>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b="1" kern="1200"/>
            <a:t>Group Projects</a:t>
          </a:r>
        </a:p>
      </dsp:txBody>
      <dsp:txXfrm>
        <a:off x="5440334" y="4295561"/>
        <a:ext cx="864962" cy="846162"/>
      </dsp:txXfrm>
    </dsp:sp>
    <dsp:sp modelId="{90207A89-7B19-4CF1-8FC2-CCAA1AC106A6}">
      <dsp:nvSpPr>
        <dsp:cNvPr id="0" name=""/>
        <dsp:cNvSpPr/>
      </dsp:nvSpPr>
      <dsp:spPr>
        <a:xfrm>
          <a:off x="3877186" y="4570007"/>
          <a:ext cx="1223240" cy="1196654"/>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b="1" kern="1200"/>
            <a:t>Personal Development</a:t>
          </a:r>
        </a:p>
      </dsp:txBody>
      <dsp:txXfrm>
        <a:off x="4056325" y="4745253"/>
        <a:ext cx="864962" cy="846162"/>
      </dsp:txXfrm>
    </dsp:sp>
    <dsp:sp modelId="{85E205BE-8679-485E-9500-0F8982C6CECE}">
      <dsp:nvSpPr>
        <dsp:cNvPr id="0" name=""/>
        <dsp:cNvSpPr/>
      </dsp:nvSpPr>
      <dsp:spPr>
        <a:xfrm>
          <a:off x="2493176" y="4120315"/>
          <a:ext cx="1223240" cy="1196654"/>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rtl="0">
            <a:lnSpc>
              <a:spcPct val="90000"/>
            </a:lnSpc>
            <a:spcBef>
              <a:spcPct val="0"/>
            </a:spcBef>
            <a:spcAft>
              <a:spcPct val="35000"/>
            </a:spcAft>
            <a:buNone/>
          </a:pPr>
          <a:r>
            <a:rPr lang="en-US" sz="900" b="0" kern="1200">
              <a:latin typeface="Arial Black"/>
            </a:rPr>
            <a:t>Experiential Learning</a:t>
          </a:r>
        </a:p>
      </dsp:txBody>
      <dsp:txXfrm>
        <a:off x="2672315" y="4295561"/>
        <a:ext cx="864962" cy="846162"/>
      </dsp:txXfrm>
    </dsp:sp>
    <dsp:sp modelId="{7621E72F-5855-4F81-9958-540D2951E04D}">
      <dsp:nvSpPr>
        <dsp:cNvPr id="0" name=""/>
        <dsp:cNvSpPr/>
      </dsp:nvSpPr>
      <dsp:spPr>
        <a:xfrm>
          <a:off x="1654581" y="2978863"/>
          <a:ext cx="1189700" cy="1124939"/>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b="1" kern="1200"/>
            <a:t>Guided Pedagogy</a:t>
          </a:r>
        </a:p>
      </dsp:txBody>
      <dsp:txXfrm>
        <a:off x="1828809" y="3143607"/>
        <a:ext cx="841244" cy="795451"/>
      </dsp:txXfrm>
    </dsp:sp>
    <dsp:sp modelId="{2AA24D14-458C-4038-9D78-3ACAB4F4F7B0}">
      <dsp:nvSpPr>
        <dsp:cNvPr id="0" name=""/>
        <dsp:cNvSpPr/>
      </dsp:nvSpPr>
      <dsp:spPr>
        <a:xfrm>
          <a:off x="1654581" y="1523630"/>
          <a:ext cx="1189700" cy="1124939"/>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rtl="0">
            <a:lnSpc>
              <a:spcPct val="90000"/>
            </a:lnSpc>
            <a:spcBef>
              <a:spcPct val="0"/>
            </a:spcBef>
            <a:spcAft>
              <a:spcPct val="35000"/>
            </a:spcAft>
            <a:buNone/>
          </a:pPr>
          <a:r>
            <a:rPr lang="en-US" sz="900" b="1" kern="1200">
              <a:latin typeface="Arial Black"/>
            </a:rPr>
            <a:t>Self-paced Learning</a:t>
          </a:r>
        </a:p>
      </dsp:txBody>
      <dsp:txXfrm>
        <a:off x="1828809" y="1688374"/>
        <a:ext cx="841244" cy="795451"/>
      </dsp:txXfrm>
    </dsp:sp>
    <dsp:sp modelId="{00402A4E-5BB0-4FC9-A198-76704154349F}">
      <dsp:nvSpPr>
        <dsp:cNvPr id="0" name=""/>
        <dsp:cNvSpPr/>
      </dsp:nvSpPr>
      <dsp:spPr>
        <a:xfrm>
          <a:off x="2493176" y="310464"/>
          <a:ext cx="1223240" cy="1196654"/>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rtl="0">
            <a:lnSpc>
              <a:spcPct val="90000"/>
            </a:lnSpc>
            <a:spcBef>
              <a:spcPct val="0"/>
            </a:spcBef>
            <a:spcAft>
              <a:spcPct val="35000"/>
            </a:spcAft>
            <a:buNone/>
          </a:pPr>
          <a:r>
            <a:rPr lang="en-US" sz="900" b="1" kern="1200" dirty="0">
              <a:latin typeface="Arial Black"/>
            </a:rPr>
            <a:t>Applied Learning</a:t>
          </a:r>
        </a:p>
      </dsp:txBody>
      <dsp:txXfrm>
        <a:off x="2672315" y="485710"/>
        <a:ext cx="864962" cy="846162"/>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14BB996E-5922-BE48-8855-C87C60F65F9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F1F6B325-CE5A-4D4D-AD20-1B25FFA389D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A2817B4-317F-2641-AA47-EAC65F8D1C35}" type="datetimeFigureOut">
              <a:rPr lang="fr-FR" smtClean="0"/>
              <a:t>21/01/2026</a:t>
            </a:fld>
            <a:endParaRPr lang="fr-FR"/>
          </a:p>
        </p:txBody>
      </p:sp>
      <p:sp>
        <p:nvSpPr>
          <p:cNvPr id="4" name="Espace réservé du pied de page 3">
            <a:extLst>
              <a:ext uri="{FF2B5EF4-FFF2-40B4-BE49-F238E27FC236}">
                <a16:creationId xmlns:a16="http://schemas.microsoft.com/office/drawing/2014/main" id="{D5921B90-EF91-534D-8F1C-53D9F724A6C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549623CB-DAD6-0A46-8152-2090BE791B5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82DAAA6-AE2A-7B4F-967E-D222212BD210}" type="slidenum">
              <a:rPr lang="fr-FR" smtClean="0"/>
              <a:t>‹#›</a:t>
            </a:fld>
            <a:endParaRPr lang="fr-FR"/>
          </a:p>
        </p:txBody>
      </p:sp>
    </p:spTree>
    <p:extLst>
      <p:ext uri="{BB962C8B-B14F-4D97-AF65-F5344CB8AC3E}">
        <p14:creationId xmlns:p14="http://schemas.microsoft.com/office/powerpoint/2010/main" val="17328148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A7A059-EAE6-AE4E-BE7F-C7E14C5B851E}" type="datetimeFigureOut">
              <a:rPr lang="fr-FR" smtClean="0"/>
              <a:t>21/01/2026</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48825F-CC67-F248-8E5E-A43FC036B784}" type="slidenum">
              <a:rPr lang="fr-FR" smtClean="0"/>
              <a:t>‹#›</a:t>
            </a:fld>
            <a:endParaRPr lang="fr-FR"/>
          </a:p>
        </p:txBody>
      </p:sp>
    </p:spTree>
    <p:extLst>
      <p:ext uri="{BB962C8B-B14F-4D97-AF65-F5344CB8AC3E}">
        <p14:creationId xmlns:p14="http://schemas.microsoft.com/office/powerpoint/2010/main" val="297741953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D9C2445-80C6-354F-82D4-4CA89E4B660B}" type="slidenum">
              <a:rPr lang="fr-FR" smtClean="0"/>
              <a:t>4</a:t>
            </a:fld>
            <a:endParaRPr lang="fr-FR"/>
          </a:p>
        </p:txBody>
      </p:sp>
    </p:spTree>
    <p:extLst>
      <p:ext uri="{BB962C8B-B14F-4D97-AF65-F5344CB8AC3E}">
        <p14:creationId xmlns:p14="http://schemas.microsoft.com/office/powerpoint/2010/main" val="13556354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D9C2445-80C6-354F-82D4-4CA89E4B660B}" type="slidenum">
              <a:rPr lang="fr-FR" smtClean="0"/>
              <a:t>6</a:t>
            </a:fld>
            <a:endParaRPr lang="fr-FR"/>
          </a:p>
        </p:txBody>
      </p:sp>
    </p:spTree>
    <p:extLst>
      <p:ext uri="{BB962C8B-B14F-4D97-AF65-F5344CB8AC3E}">
        <p14:creationId xmlns:p14="http://schemas.microsoft.com/office/powerpoint/2010/main" val="17875008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D9C2445-80C6-354F-82D4-4CA89E4B660B}" type="slidenum">
              <a:rPr lang="fr-FR" smtClean="0"/>
              <a:t>7</a:t>
            </a:fld>
            <a:endParaRPr lang="fr-FR"/>
          </a:p>
        </p:txBody>
      </p:sp>
    </p:spTree>
    <p:extLst>
      <p:ext uri="{BB962C8B-B14F-4D97-AF65-F5344CB8AC3E}">
        <p14:creationId xmlns:p14="http://schemas.microsoft.com/office/powerpoint/2010/main" val="31891657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D9C2445-80C6-354F-82D4-4CA89E4B660B}" type="slidenum">
              <a:rPr lang="fr-FR" smtClean="0"/>
              <a:t>8</a:t>
            </a:fld>
            <a:endParaRPr lang="fr-FR"/>
          </a:p>
        </p:txBody>
      </p:sp>
    </p:spTree>
    <p:extLst>
      <p:ext uri="{BB962C8B-B14F-4D97-AF65-F5344CB8AC3E}">
        <p14:creationId xmlns:p14="http://schemas.microsoft.com/office/powerpoint/2010/main" val="35422809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D9C2445-80C6-354F-82D4-4CA89E4B660B}" type="slidenum">
              <a:rPr lang="fr-FR" smtClean="0"/>
              <a:t>9</a:t>
            </a:fld>
            <a:endParaRPr lang="fr-FR"/>
          </a:p>
        </p:txBody>
      </p:sp>
    </p:spTree>
    <p:extLst>
      <p:ext uri="{BB962C8B-B14F-4D97-AF65-F5344CB8AC3E}">
        <p14:creationId xmlns:p14="http://schemas.microsoft.com/office/powerpoint/2010/main" val="32121065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D9C2445-80C6-354F-82D4-4CA89E4B660B}" type="slidenum">
              <a:rPr lang="fr-FR" smtClean="0"/>
              <a:t>10</a:t>
            </a:fld>
            <a:endParaRPr lang="fr-FR"/>
          </a:p>
        </p:txBody>
      </p:sp>
    </p:spTree>
    <p:extLst>
      <p:ext uri="{BB962C8B-B14F-4D97-AF65-F5344CB8AC3E}">
        <p14:creationId xmlns:p14="http://schemas.microsoft.com/office/powerpoint/2010/main" val="15749278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9.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uverture">
    <p:spTree>
      <p:nvGrpSpPr>
        <p:cNvPr id="1" name=""/>
        <p:cNvGrpSpPr/>
        <p:nvPr/>
      </p:nvGrpSpPr>
      <p:grpSpPr>
        <a:xfrm>
          <a:off x="0" y="0"/>
          <a:ext cx="0" cy="0"/>
          <a:chOff x="0" y="0"/>
          <a:chExt cx="0" cy="0"/>
        </a:xfrm>
      </p:grpSpPr>
      <p:pic>
        <p:nvPicPr>
          <p:cNvPr id="4" name="Image 28" descr="Une image contenant ciel, extérieur, bâtiment, rivière&#10;&#10;Description générée automatiquement">
            <a:extLst>
              <a:ext uri="{FF2B5EF4-FFF2-40B4-BE49-F238E27FC236}">
                <a16:creationId xmlns:a16="http://schemas.microsoft.com/office/drawing/2014/main" id="{67BF1408-45AE-4EC3-B346-AD84B5EC4C9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524" y="0"/>
            <a:ext cx="12190476" cy="6858000"/>
          </a:xfrm>
          <a:prstGeom prst="rect">
            <a:avLst/>
          </a:prstGeom>
        </p:spPr>
      </p:pic>
      <p:sp>
        <p:nvSpPr>
          <p:cNvPr id="9" name="TextBox 13">
            <a:extLst>
              <a:ext uri="{FF2B5EF4-FFF2-40B4-BE49-F238E27FC236}">
                <a16:creationId xmlns:a16="http://schemas.microsoft.com/office/drawing/2014/main" id="{D416B0C8-8A78-4EE0-B1CE-93B293915D89}"/>
              </a:ext>
            </a:extLst>
          </p:cNvPr>
          <p:cNvSpPr txBox="1"/>
          <p:nvPr userDrawn="1"/>
        </p:nvSpPr>
        <p:spPr>
          <a:xfrm rot="5400000">
            <a:off x="11119727" y="810961"/>
            <a:ext cx="1347093" cy="269349"/>
          </a:xfrm>
          <a:prstGeom prst="rect">
            <a:avLst/>
          </a:prstGeom>
          <a:noFill/>
        </p:spPr>
        <p:txBody>
          <a:bodyPr wrap="square">
            <a:no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fr-FR" sz="2000" b="1" i="0" u="none" strike="noStrike" kern="1200" cap="none" spc="0" normalizeH="0" baseline="0" noProof="0" dirty="0">
                <a:ln>
                  <a:solidFill>
                    <a:prstClr val="white">
                      <a:alpha val="12000"/>
                    </a:prstClr>
                  </a:solidFill>
                </a:ln>
                <a:solidFill>
                  <a:prstClr val="white"/>
                </a:solidFill>
                <a:effectLst/>
                <a:uLnTx/>
                <a:uFillTx/>
                <a:latin typeface="Arial Black" panose="020B0A04020102020204" pitchFamily="34" charset="0"/>
                <a:ea typeface="+mn-ea"/>
                <a:cs typeface="DIN Pro Black" panose="020B0A04020101010102" pitchFamily="34" charset="0"/>
              </a:rPr>
              <a:t>2026</a:t>
            </a:r>
          </a:p>
        </p:txBody>
      </p:sp>
      <p:cxnSp>
        <p:nvCxnSpPr>
          <p:cNvPr id="10" name="Straight Connector 34">
            <a:extLst>
              <a:ext uri="{FF2B5EF4-FFF2-40B4-BE49-F238E27FC236}">
                <a16:creationId xmlns:a16="http://schemas.microsoft.com/office/drawing/2014/main" id="{75638931-63AF-45A1-9EEF-88CA8413FCFE}"/>
              </a:ext>
            </a:extLst>
          </p:cNvPr>
          <p:cNvCxnSpPr>
            <a:cxnSpLocks/>
          </p:cNvCxnSpPr>
          <p:nvPr userDrawn="1"/>
        </p:nvCxnSpPr>
        <p:spPr>
          <a:xfrm flipV="1">
            <a:off x="11811000" y="1371600"/>
            <a:ext cx="0" cy="5486400"/>
          </a:xfrm>
          <a:prstGeom prst="line">
            <a:avLst/>
          </a:prstGeom>
          <a:ln>
            <a:solidFill>
              <a:schemeClr val="bg1">
                <a:alpha val="58000"/>
              </a:schemeClr>
            </a:solidFill>
          </a:ln>
        </p:spPr>
        <p:style>
          <a:lnRef idx="1">
            <a:schemeClr val="accent1"/>
          </a:lnRef>
          <a:fillRef idx="0">
            <a:schemeClr val="accent1"/>
          </a:fillRef>
          <a:effectRef idx="0">
            <a:schemeClr val="accent1"/>
          </a:effectRef>
          <a:fontRef idx="minor">
            <a:schemeClr val="tx1"/>
          </a:fontRef>
        </p:style>
      </p:cxnSp>
      <p:sp>
        <p:nvSpPr>
          <p:cNvPr id="11" name="TextBox 31">
            <a:extLst>
              <a:ext uri="{FF2B5EF4-FFF2-40B4-BE49-F238E27FC236}">
                <a16:creationId xmlns:a16="http://schemas.microsoft.com/office/drawing/2014/main" id="{17F4192B-C974-4AAC-B682-01F919751476}"/>
              </a:ext>
            </a:extLst>
          </p:cNvPr>
          <p:cNvSpPr txBox="1"/>
          <p:nvPr userDrawn="1"/>
        </p:nvSpPr>
        <p:spPr>
          <a:xfrm rot="16200000">
            <a:off x="-280505" y="5799373"/>
            <a:ext cx="1347093" cy="326696"/>
          </a:xfrm>
          <a:prstGeom prst="rect">
            <a:avLst/>
          </a:prstGeom>
          <a:noFill/>
        </p:spPr>
        <p:txBody>
          <a:bodyPr wrap="square">
            <a:no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fr-FR" sz="2000" b="1" i="0" u="none" strike="noStrike" kern="1200" cap="none" spc="0" normalizeH="0" baseline="0" noProof="0" dirty="0">
                <a:ln>
                  <a:solidFill>
                    <a:prstClr val="white">
                      <a:alpha val="12000"/>
                    </a:prstClr>
                  </a:solidFill>
                </a:ln>
                <a:solidFill>
                  <a:prstClr val="white"/>
                </a:solidFill>
                <a:effectLst/>
                <a:uLnTx/>
                <a:uFillTx/>
                <a:latin typeface="Arial Black" panose="020B0A04020102020204" pitchFamily="34" charset="0"/>
                <a:ea typeface="+mn-ea"/>
                <a:cs typeface="DIN Pro Black" panose="020B0A04020101010102" pitchFamily="34" charset="0"/>
              </a:rPr>
              <a:t>2026</a:t>
            </a:r>
          </a:p>
        </p:txBody>
      </p:sp>
      <p:cxnSp>
        <p:nvCxnSpPr>
          <p:cNvPr id="12" name="Straight Connector 32">
            <a:extLst>
              <a:ext uri="{FF2B5EF4-FFF2-40B4-BE49-F238E27FC236}">
                <a16:creationId xmlns:a16="http://schemas.microsoft.com/office/drawing/2014/main" id="{232D2301-B30A-4B55-B217-F139CC88EBF6}"/>
              </a:ext>
            </a:extLst>
          </p:cNvPr>
          <p:cNvCxnSpPr/>
          <p:nvPr userDrawn="1"/>
        </p:nvCxnSpPr>
        <p:spPr>
          <a:xfrm flipV="1">
            <a:off x="355600" y="0"/>
            <a:ext cx="0" cy="5486400"/>
          </a:xfrm>
          <a:prstGeom prst="line">
            <a:avLst/>
          </a:prstGeom>
          <a:ln>
            <a:solidFill>
              <a:schemeClr val="bg1">
                <a:alpha val="58000"/>
              </a:schemeClr>
            </a:solidFill>
          </a:ln>
        </p:spPr>
        <p:style>
          <a:lnRef idx="1">
            <a:schemeClr val="accent1"/>
          </a:lnRef>
          <a:fillRef idx="0">
            <a:schemeClr val="accent1"/>
          </a:fillRef>
          <a:effectRef idx="0">
            <a:schemeClr val="accent1"/>
          </a:effectRef>
          <a:fontRef idx="minor">
            <a:schemeClr val="tx1"/>
          </a:fontRef>
        </p:style>
      </p:cxnSp>
      <p:sp>
        <p:nvSpPr>
          <p:cNvPr id="13" name="Title 12">
            <a:extLst>
              <a:ext uri="{FF2B5EF4-FFF2-40B4-BE49-F238E27FC236}">
                <a16:creationId xmlns:a16="http://schemas.microsoft.com/office/drawing/2014/main" id="{26292DB1-583B-45B7-B53B-2BA9D7438183}"/>
              </a:ext>
            </a:extLst>
          </p:cNvPr>
          <p:cNvSpPr>
            <a:spLocks noGrp="1"/>
          </p:cNvSpPr>
          <p:nvPr>
            <p:ph type="title" hasCustomPrompt="1"/>
          </p:nvPr>
        </p:nvSpPr>
        <p:spPr>
          <a:xfrm>
            <a:off x="3072636" y="3117232"/>
            <a:ext cx="6045200" cy="1517160"/>
          </a:xfrm>
          <a:prstGeom prst="roundRect">
            <a:avLst>
              <a:gd name="adj" fmla="val 3150"/>
            </a:avLst>
          </a:prstGeom>
          <a:gradFill>
            <a:gsLst>
              <a:gs pos="0">
                <a:srgbClr val="003A70">
                  <a:alpha val="59000"/>
                </a:srgbClr>
              </a:gs>
              <a:gs pos="100000">
                <a:srgbClr val="00305C"/>
              </a:gs>
            </a:gsLst>
            <a:lin ang="2700000" scaled="1"/>
          </a:gradFill>
          <a:ln>
            <a:noFill/>
          </a:ln>
          <a:effectLst>
            <a:outerShdw blurRad="546100" dist="203200" dir="5400000" sx="85000" sy="85000" algn="c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b">
            <a:spAutoFit/>
          </a:bodyPr>
          <a:lstStyle>
            <a:lvl1pPr algn="ctr">
              <a:defRPr lang="fr-FR" sz="2800" cap="all" baseline="0" dirty="0">
                <a:solidFill>
                  <a:schemeClr val="lt1"/>
                </a:solidFill>
                <a:latin typeface="+mj-lt"/>
                <a:ea typeface="+mn-ea"/>
                <a:cs typeface="+mn-cs"/>
              </a:defRPr>
            </a:lvl1pPr>
          </a:lstStyle>
          <a:p>
            <a:pPr marL="0" lvl="0" algn="ctr"/>
            <a:r>
              <a:rPr lang="en-US" dirty="0"/>
              <a:t>Ajoutez un titre </a:t>
            </a:r>
            <a:br>
              <a:rPr lang="en-US" dirty="0"/>
            </a:br>
            <a:r>
              <a:rPr lang="en-US" dirty="0"/>
              <a:t>à la présentation</a:t>
            </a:r>
            <a:endParaRPr lang="fr-FR" dirty="0"/>
          </a:p>
        </p:txBody>
      </p:sp>
      <p:sp>
        <p:nvSpPr>
          <p:cNvPr id="15" name="Text Placeholder 14">
            <a:extLst>
              <a:ext uri="{FF2B5EF4-FFF2-40B4-BE49-F238E27FC236}">
                <a16:creationId xmlns:a16="http://schemas.microsoft.com/office/drawing/2014/main" id="{9F47DE1B-5927-4B1B-A04A-614088C86A9F}"/>
              </a:ext>
            </a:extLst>
          </p:cNvPr>
          <p:cNvSpPr>
            <a:spLocks noGrp="1"/>
          </p:cNvSpPr>
          <p:nvPr>
            <p:ph type="body" sz="quarter" idx="10" hasCustomPrompt="1"/>
          </p:nvPr>
        </p:nvSpPr>
        <p:spPr>
          <a:xfrm>
            <a:off x="3155950" y="4844674"/>
            <a:ext cx="5880100" cy="444500"/>
          </a:xfrm>
          <a:prstGeom prst="rect">
            <a:avLst/>
          </a:prstGeom>
        </p:spPr>
        <p:txBody>
          <a:bodyPr/>
          <a:lstStyle>
            <a:lvl1pPr marL="0" indent="0" algn="ctr" defTabSz="914400" rtl="0" eaLnBrk="1" latinLnBrk="0" hangingPunct="1">
              <a:buNone/>
              <a:defRPr lang="en-US" sz="2000" b="0" i="1" kern="1200" dirty="0" smtClean="0">
                <a:solidFill>
                  <a:schemeClr val="bg1"/>
                </a:solidFill>
                <a:latin typeface="Arial" panose="020B0604020202020204" pitchFamily="34" charset="0"/>
                <a:ea typeface="+mn-ea"/>
                <a:cs typeface="Arial" panose="020B0604020202020204" pitchFamily="34" charset="0"/>
              </a:defRPr>
            </a:lvl1pPr>
            <a:lvl2pPr marL="0" algn="ctr" defTabSz="914400" rtl="0" eaLnBrk="1" latinLnBrk="0" hangingPunct="1">
              <a:defRPr lang="en-US" sz="2000" b="1" i="1" kern="1200" dirty="0" smtClean="0">
                <a:solidFill>
                  <a:schemeClr val="bg1"/>
                </a:solidFill>
                <a:latin typeface="Arial" panose="020B0604020202020204" pitchFamily="34" charset="0"/>
                <a:ea typeface="+mn-ea"/>
                <a:cs typeface="Arial" panose="020B0604020202020204" pitchFamily="34" charset="0"/>
              </a:defRPr>
            </a:lvl2pPr>
            <a:lvl3pPr marL="0" algn="ctr" defTabSz="914400" rtl="0" eaLnBrk="1" latinLnBrk="0" hangingPunct="1">
              <a:defRPr lang="en-US" sz="2000" b="1" i="1" kern="1200" dirty="0" smtClean="0">
                <a:solidFill>
                  <a:schemeClr val="bg1"/>
                </a:solidFill>
                <a:latin typeface="Arial" panose="020B0604020202020204" pitchFamily="34" charset="0"/>
                <a:ea typeface="+mn-ea"/>
                <a:cs typeface="Arial" panose="020B0604020202020204" pitchFamily="34" charset="0"/>
              </a:defRPr>
            </a:lvl3pPr>
            <a:lvl4pPr marL="0" algn="ctr" defTabSz="914400" rtl="0" eaLnBrk="1" latinLnBrk="0" hangingPunct="1">
              <a:defRPr lang="en-US" sz="2000" b="1" i="1" kern="1200" dirty="0" smtClean="0">
                <a:solidFill>
                  <a:schemeClr val="bg1"/>
                </a:solidFill>
                <a:latin typeface="Arial" panose="020B0604020202020204" pitchFamily="34" charset="0"/>
                <a:ea typeface="+mn-ea"/>
                <a:cs typeface="Arial" panose="020B0604020202020204" pitchFamily="34" charset="0"/>
              </a:defRPr>
            </a:lvl4pPr>
            <a:lvl5pPr marL="0" algn="ctr" defTabSz="914400" rtl="0" eaLnBrk="1" latinLnBrk="0" hangingPunct="1">
              <a:defRPr lang="fr-FR" sz="2000" b="1" i="1" kern="1200" dirty="0">
                <a:solidFill>
                  <a:schemeClr val="bg1"/>
                </a:solidFill>
                <a:latin typeface="Arial" panose="020B0604020202020204" pitchFamily="34" charset="0"/>
                <a:ea typeface="+mn-ea"/>
                <a:cs typeface="Arial" panose="020B0604020202020204" pitchFamily="34" charset="0"/>
              </a:defRPr>
            </a:lvl5pPr>
          </a:lstStyle>
          <a:p>
            <a:pPr algn="ctr"/>
            <a:r>
              <a:rPr lang="fr-FR" sz="2000" b="1" i="1" dirty="0">
                <a:solidFill>
                  <a:schemeClr val="bg1"/>
                </a:solidFill>
                <a:latin typeface="Arial" panose="020B0604020202020204" pitchFamily="34" charset="0"/>
                <a:cs typeface="Arial" panose="020B0604020202020204" pitchFamily="34" charset="0"/>
              </a:rPr>
              <a:t>Sous-titre de la présentation </a:t>
            </a:r>
          </a:p>
        </p:txBody>
      </p:sp>
      <p:pic>
        <p:nvPicPr>
          <p:cNvPr id="16" name="Image 10">
            <a:extLst>
              <a:ext uri="{FF2B5EF4-FFF2-40B4-BE49-F238E27FC236}">
                <a16:creationId xmlns:a16="http://schemas.microsoft.com/office/drawing/2014/main" id="{B5514348-81D9-4F8A-92BC-0C0EC1EBD47B}"/>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colorTemperature colorTemp="1500"/>
                    </a14:imgEffect>
                    <a14:imgEffect>
                      <a14:saturation sat="142000"/>
                    </a14:imgEffect>
                    <a14:imgEffect>
                      <a14:brightnessContrast bright="100000" contrast="100000"/>
                    </a14:imgEffect>
                  </a14:imgLayer>
                </a14:imgProps>
              </a:ext>
            </a:extLst>
          </a:blip>
          <a:srcRect b="38643"/>
          <a:stretch/>
        </p:blipFill>
        <p:spPr>
          <a:xfrm>
            <a:off x="4818743" y="51795"/>
            <a:ext cx="2554514" cy="1567387"/>
          </a:xfrm>
          <a:prstGeom prst="rect">
            <a:avLst/>
          </a:prstGeom>
        </p:spPr>
      </p:pic>
    </p:spTree>
    <p:extLst>
      <p:ext uri="{BB962C8B-B14F-4D97-AF65-F5344CB8AC3E}">
        <p14:creationId xmlns:p14="http://schemas.microsoft.com/office/powerpoint/2010/main" val="2664216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250"/>
                                        <p:tgtEl>
                                          <p:spTgt spid="9"/>
                                        </p:tgtEl>
                                      </p:cBhvr>
                                    </p:animEffect>
                                  </p:childTnLst>
                                </p:cTn>
                              </p:par>
                              <p:par>
                                <p:cTn id="11" presetID="63" presetClass="path" presetSubtype="0" accel="22000" decel="78000" fill="hold" grpId="1" nodeType="withEffect">
                                  <p:stCondLst>
                                    <p:cond delay="0"/>
                                  </p:stCondLst>
                                  <p:childTnLst>
                                    <p:animMotion origin="layout" path="M 2.29167E-6 -2.96296E-6 L 2.29167E-6 0.17593 " pathEditMode="relative" rAng="0" ptsTypes="AA">
                                      <p:cBhvr>
                                        <p:cTn id="12" dur="1250" spd="-100000" fill="hold"/>
                                        <p:tgtEl>
                                          <p:spTgt spid="9"/>
                                        </p:tgtEl>
                                        <p:attrNameLst>
                                          <p:attrName>ppt_x</p:attrName>
                                          <p:attrName>ppt_y</p:attrName>
                                        </p:attrNameLst>
                                      </p:cBhvr>
                                      <p:rCtr x="0" y="8796"/>
                                    </p:animMotion>
                                  </p:childTnLst>
                                </p:cTn>
                              </p:par>
                              <p:par>
                                <p:cTn id="13" presetID="22" presetClass="entr" presetSubtype="1"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up)">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250"/>
                                        <p:tgtEl>
                                          <p:spTgt spid="11"/>
                                        </p:tgtEl>
                                      </p:cBhvr>
                                    </p:animEffect>
                                  </p:childTnLst>
                                </p:cTn>
                              </p:par>
                              <p:par>
                                <p:cTn id="19" presetID="63" presetClass="path" presetSubtype="0" accel="22000" decel="78000" fill="hold" grpId="1" nodeType="withEffect">
                                  <p:stCondLst>
                                    <p:cond delay="0"/>
                                  </p:stCondLst>
                                  <p:childTnLst>
                                    <p:animMotion origin="layout" path="M -1.45833E-6 -4.44444E-6 L -1.45833E-6 -0.17777 " pathEditMode="relative" rAng="0" ptsTypes="AA">
                                      <p:cBhvr>
                                        <p:cTn id="20" dur="1250" spd="-100000" fill="hold"/>
                                        <p:tgtEl>
                                          <p:spTgt spid="11"/>
                                        </p:tgtEl>
                                        <p:attrNameLst>
                                          <p:attrName>ppt_x</p:attrName>
                                          <p:attrName>ppt_y</p:attrName>
                                        </p:attrNameLst>
                                      </p:cBhvr>
                                      <p:rCtr x="0" y="-8889"/>
                                    </p:animMotion>
                                  </p:childTnLst>
                                </p:cTn>
                              </p:par>
                              <p:par>
                                <p:cTn id="21" presetID="49" presetClass="entr" presetSubtype="0" decel="100000" fill="hold" nodeType="withEffect">
                                  <p:stCondLst>
                                    <p:cond delay="120"/>
                                  </p:stCondLst>
                                  <p:iterate type="lt">
                                    <p:tmPct val="10000"/>
                                  </p:iterate>
                                  <p:childTnLst>
                                    <p:set>
                                      <p:cBhvr>
                                        <p:cTn id="22" dur="1" fill="hold">
                                          <p:stCondLst>
                                            <p:cond delay="0"/>
                                          </p:stCondLst>
                                        </p:cTn>
                                        <p:tgtEl>
                                          <p:spTgt spid="16"/>
                                        </p:tgtEl>
                                        <p:attrNameLst>
                                          <p:attrName>style.visibility</p:attrName>
                                        </p:attrNameLst>
                                      </p:cBhvr>
                                      <p:to>
                                        <p:strVal val="visible"/>
                                      </p:to>
                                    </p:set>
                                    <p:anim calcmode="lin" valueType="num">
                                      <p:cBhvr>
                                        <p:cTn id="23" dur="500" fill="hold"/>
                                        <p:tgtEl>
                                          <p:spTgt spid="16"/>
                                        </p:tgtEl>
                                        <p:attrNameLst>
                                          <p:attrName>ppt_w</p:attrName>
                                        </p:attrNameLst>
                                      </p:cBhvr>
                                      <p:tavLst>
                                        <p:tav tm="0">
                                          <p:val>
                                            <p:fltVal val="0"/>
                                          </p:val>
                                        </p:tav>
                                        <p:tav tm="100000">
                                          <p:val>
                                            <p:strVal val="#ppt_w"/>
                                          </p:val>
                                        </p:tav>
                                      </p:tavLst>
                                    </p:anim>
                                    <p:anim calcmode="lin" valueType="num">
                                      <p:cBhvr>
                                        <p:cTn id="24" dur="500" fill="hold"/>
                                        <p:tgtEl>
                                          <p:spTgt spid="16"/>
                                        </p:tgtEl>
                                        <p:attrNameLst>
                                          <p:attrName>ppt_h</p:attrName>
                                        </p:attrNameLst>
                                      </p:cBhvr>
                                      <p:tavLst>
                                        <p:tav tm="0">
                                          <p:val>
                                            <p:fltVal val="0"/>
                                          </p:val>
                                        </p:tav>
                                        <p:tav tm="100000">
                                          <p:val>
                                            <p:strVal val="#ppt_h"/>
                                          </p:val>
                                        </p:tav>
                                      </p:tavLst>
                                    </p:anim>
                                    <p:anim calcmode="lin" valueType="num">
                                      <p:cBhvr>
                                        <p:cTn id="25" dur="500" fill="hold"/>
                                        <p:tgtEl>
                                          <p:spTgt spid="16"/>
                                        </p:tgtEl>
                                        <p:attrNameLst>
                                          <p:attrName>style.rotation</p:attrName>
                                        </p:attrNameLst>
                                      </p:cBhvr>
                                      <p:tavLst>
                                        <p:tav tm="0">
                                          <p:val>
                                            <p:fltVal val="360"/>
                                          </p:val>
                                        </p:tav>
                                        <p:tav tm="100000">
                                          <p:val>
                                            <p:fltVal val="0"/>
                                          </p:val>
                                        </p:tav>
                                      </p:tavLst>
                                    </p:anim>
                                    <p:animEffect transition="in" filter="fade">
                                      <p:cBhvr>
                                        <p:cTn id="26" dur="500"/>
                                        <p:tgtEl>
                                          <p:spTgt spid="16"/>
                                        </p:tgtEl>
                                      </p:cBhvr>
                                    </p:animEffect>
                                  </p:childTnLst>
                                </p:cTn>
                              </p:par>
                              <p:par>
                                <p:cTn id="27" presetID="8" presetClass="emph" presetSubtype="0" decel="100000" fill="hold" nodeType="withEffect">
                                  <p:stCondLst>
                                    <p:cond delay="120"/>
                                  </p:stCondLst>
                                  <p:iterate type="lt">
                                    <p:tmPct val="10000"/>
                                  </p:iterate>
                                  <p:childTnLst>
                                    <p:animRot by="21600000">
                                      <p:cBhvr>
                                        <p:cTn id="28" dur="500" fill="hold"/>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1" grpId="0"/>
      <p:bldP spid="11" grpId="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02682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2192000" cy="6858000"/>
          </a:xfrm>
          <a:prstGeom prst="rect">
            <a:avLst/>
          </a:prstGeom>
        </p:spPr>
      </p:pic>
      <p:sp>
        <p:nvSpPr>
          <p:cNvPr id="17" name="bg object 17"/>
          <p:cNvSpPr/>
          <p:nvPr/>
        </p:nvSpPr>
        <p:spPr>
          <a:xfrm>
            <a:off x="0" y="0"/>
            <a:ext cx="12192000" cy="6858000"/>
          </a:xfrm>
          <a:custGeom>
            <a:avLst/>
            <a:gdLst/>
            <a:ahLst/>
            <a:cxnLst/>
            <a:rect l="l" t="t" r="r" b="b"/>
            <a:pathLst>
              <a:path w="9144000" h="5143500">
                <a:moveTo>
                  <a:pt x="9144000" y="4319016"/>
                </a:moveTo>
                <a:lnTo>
                  <a:pt x="8974201" y="4319016"/>
                </a:lnTo>
                <a:lnTo>
                  <a:pt x="8974201" y="4973320"/>
                </a:lnTo>
                <a:lnTo>
                  <a:pt x="169735" y="4973320"/>
                </a:lnTo>
                <a:lnTo>
                  <a:pt x="169735" y="4319016"/>
                </a:lnTo>
                <a:lnTo>
                  <a:pt x="0" y="4319016"/>
                </a:lnTo>
                <a:lnTo>
                  <a:pt x="0" y="4973320"/>
                </a:lnTo>
                <a:lnTo>
                  <a:pt x="0" y="5143500"/>
                </a:lnTo>
                <a:lnTo>
                  <a:pt x="9144000" y="5143500"/>
                </a:lnTo>
                <a:lnTo>
                  <a:pt x="9144000" y="4973777"/>
                </a:lnTo>
                <a:lnTo>
                  <a:pt x="9144000" y="4973320"/>
                </a:lnTo>
                <a:lnTo>
                  <a:pt x="9144000" y="4319016"/>
                </a:lnTo>
                <a:close/>
              </a:path>
              <a:path w="9144000" h="5143500">
                <a:moveTo>
                  <a:pt x="9144000" y="0"/>
                </a:moveTo>
                <a:lnTo>
                  <a:pt x="0" y="0"/>
                </a:lnTo>
                <a:lnTo>
                  <a:pt x="0" y="170180"/>
                </a:lnTo>
                <a:lnTo>
                  <a:pt x="0" y="3675888"/>
                </a:lnTo>
                <a:lnTo>
                  <a:pt x="169735" y="3675888"/>
                </a:lnTo>
                <a:lnTo>
                  <a:pt x="169735" y="170180"/>
                </a:lnTo>
                <a:lnTo>
                  <a:pt x="8974201" y="170180"/>
                </a:lnTo>
                <a:lnTo>
                  <a:pt x="8974201" y="3675888"/>
                </a:lnTo>
                <a:lnTo>
                  <a:pt x="9144000" y="3675888"/>
                </a:lnTo>
                <a:lnTo>
                  <a:pt x="9144000" y="170180"/>
                </a:lnTo>
                <a:lnTo>
                  <a:pt x="9144000" y="169799"/>
                </a:lnTo>
                <a:lnTo>
                  <a:pt x="9144000" y="0"/>
                </a:lnTo>
                <a:close/>
              </a:path>
            </a:pathLst>
          </a:custGeom>
          <a:solidFill>
            <a:srgbClr val="FFFFFF">
              <a:alpha val="50195"/>
            </a:srgbClr>
          </a:solidFill>
        </p:spPr>
        <p:txBody>
          <a:bodyPr wrap="square" lIns="0" tIns="0" rIns="0" bIns="0" rtlCol="0"/>
          <a:lstStyle/>
          <a:p>
            <a:endParaRPr sz="2400"/>
          </a:p>
        </p:txBody>
      </p:sp>
      <p:pic>
        <p:nvPicPr>
          <p:cNvPr id="18" name="bg object 18"/>
          <p:cNvPicPr/>
          <p:nvPr/>
        </p:nvPicPr>
        <p:blipFill>
          <a:blip r:embed="rId3" cstate="print"/>
          <a:stretch>
            <a:fillRect/>
          </a:stretch>
        </p:blipFill>
        <p:spPr>
          <a:xfrm>
            <a:off x="4478528" y="625855"/>
            <a:ext cx="3332480" cy="1735328"/>
          </a:xfrm>
          <a:prstGeom prst="rect">
            <a:avLst/>
          </a:prstGeom>
        </p:spPr>
      </p:pic>
      <p:pic>
        <p:nvPicPr>
          <p:cNvPr id="19" name="bg object 19"/>
          <p:cNvPicPr/>
          <p:nvPr/>
        </p:nvPicPr>
        <p:blipFill>
          <a:blip r:embed="rId4" cstate="print"/>
          <a:stretch>
            <a:fillRect/>
          </a:stretch>
        </p:blipFill>
        <p:spPr>
          <a:xfrm>
            <a:off x="4513071" y="660399"/>
            <a:ext cx="3196336" cy="1599184"/>
          </a:xfrm>
          <a:prstGeom prst="rect">
            <a:avLst/>
          </a:prstGeom>
        </p:spPr>
      </p:pic>
      <p:sp>
        <p:nvSpPr>
          <p:cNvPr id="20" name="bg object 20"/>
          <p:cNvSpPr/>
          <p:nvPr/>
        </p:nvSpPr>
        <p:spPr>
          <a:xfrm>
            <a:off x="0" y="4901185"/>
            <a:ext cx="12192000" cy="857673"/>
          </a:xfrm>
          <a:custGeom>
            <a:avLst/>
            <a:gdLst/>
            <a:ahLst/>
            <a:cxnLst/>
            <a:rect l="l" t="t" r="r" b="b"/>
            <a:pathLst>
              <a:path w="9144000" h="643254">
                <a:moveTo>
                  <a:pt x="9144000" y="0"/>
                </a:moveTo>
                <a:lnTo>
                  <a:pt x="0" y="0"/>
                </a:lnTo>
                <a:lnTo>
                  <a:pt x="0" y="643128"/>
                </a:lnTo>
                <a:lnTo>
                  <a:pt x="9144000" y="643128"/>
                </a:lnTo>
                <a:lnTo>
                  <a:pt x="9144000" y="0"/>
                </a:lnTo>
                <a:close/>
              </a:path>
            </a:pathLst>
          </a:custGeom>
          <a:solidFill>
            <a:srgbClr val="FFFFFF"/>
          </a:solidFill>
        </p:spPr>
        <p:txBody>
          <a:bodyPr wrap="square" lIns="0" tIns="0" rIns="0" bIns="0" rtlCol="0"/>
          <a:lstStyle/>
          <a:p>
            <a:endParaRPr sz="2400"/>
          </a:p>
        </p:txBody>
      </p:sp>
      <p:sp>
        <p:nvSpPr>
          <p:cNvPr id="2" name="Holder 2"/>
          <p:cNvSpPr>
            <a:spLocks noGrp="1"/>
          </p:cNvSpPr>
          <p:nvPr>
            <p:ph type="title"/>
          </p:nvPr>
        </p:nvSpPr>
        <p:spPr/>
        <p:txBody>
          <a:bodyPr lIns="0" tIns="0" rIns="0" bIns="0"/>
          <a:lstStyle>
            <a:lvl1pPr>
              <a:defRPr sz="2400" b="0" i="0">
                <a:solidFill>
                  <a:srgbClr val="C7C29A"/>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7436D7D2-EFFF-4071-A835-456E0E5B740B}" type="datetime1">
              <a:rPr lang="en-US" smtClean="0"/>
              <a:t>1/21/2026</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7898883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39823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23753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2EDFF6BC-20E5-4B99-9284-B53F7609B521}"/>
              </a:ext>
            </a:extLst>
          </p:cNvPr>
          <p:cNvPicPr>
            <a:picLocks noChangeAspect="1"/>
          </p:cNvPicPr>
          <p:nvPr userDrawn="1"/>
        </p:nvPicPr>
        <p:blipFill rotWithShape="1">
          <a:blip r:embed="rId2" cstate="screen">
            <a:alphaModFix amt="14000"/>
            <a:extLst>
              <a:ext uri="{28A0092B-C50C-407E-A947-70E740481C1C}">
                <a14:useLocalDpi xmlns:a14="http://schemas.microsoft.com/office/drawing/2010/main"/>
              </a:ext>
            </a:extLst>
          </a:blip>
          <a:srcRect/>
          <a:stretch/>
        </p:blipFill>
        <p:spPr>
          <a:xfrm>
            <a:off x="-1" y="0"/>
            <a:ext cx="12191999" cy="6858000"/>
          </a:xfrm>
          <a:prstGeom prst="rect">
            <a:avLst/>
          </a:prstGeom>
        </p:spPr>
      </p:pic>
      <p:grpSp>
        <p:nvGrpSpPr>
          <p:cNvPr id="7" name="Group 6">
            <a:extLst>
              <a:ext uri="{FF2B5EF4-FFF2-40B4-BE49-F238E27FC236}">
                <a16:creationId xmlns:a16="http://schemas.microsoft.com/office/drawing/2014/main" id="{2D48622A-BC72-4178-8BB5-9FB5F849FDA5}"/>
              </a:ext>
            </a:extLst>
          </p:cNvPr>
          <p:cNvGrpSpPr/>
          <p:nvPr userDrawn="1"/>
        </p:nvGrpSpPr>
        <p:grpSpPr>
          <a:xfrm>
            <a:off x="578972" y="1026369"/>
            <a:ext cx="4501393" cy="5831631"/>
            <a:chOff x="174613" y="2621090"/>
            <a:chExt cx="3276204" cy="4244379"/>
          </a:xfrm>
        </p:grpSpPr>
        <p:sp>
          <p:nvSpPr>
            <p:cNvPr id="4" name="Rectangle: Top Corners Rounded 3">
              <a:extLst>
                <a:ext uri="{FF2B5EF4-FFF2-40B4-BE49-F238E27FC236}">
                  <a16:creationId xmlns:a16="http://schemas.microsoft.com/office/drawing/2014/main" id="{4B28C7F9-9B77-44E7-9E4C-E271DAEB78F6}"/>
                </a:ext>
              </a:extLst>
            </p:cNvPr>
            <p:cNvSpPr/>
            <p:nvPr userDrawn="1"/>
          </p:nvSpPr>
          <p:spPr>
            <a:xfrm>
              <a:off x="2023409" y="3108016"/>
              <a:ext cx="1427408" cy="3757453"/>
            </a:xfrm>
            <a:prstGeom prst="round2SameRect">
              <a:avLst>
                <a:gd name="adj1" fmla="val 6062"/>
                <a:gd name="adj2" fmla="val 0"/>
              </a:avLst>
            </a:prstGeom>
            <a:gradFill flip="none" rotWithShape="1">
              <a:gsLst>
                <a:gs pos="0">
                  <a:srgbClr val="B9975B"/>
                </a:gs>
                <a:gs pos="86000">
                  <a:srgbClr val="B9975B">
                    <a:alpha val="53000"/>
                  </a:srgbClr>
                </a:gs>
              </a:gsLst>
              <a:lin ang="2700000" scaled="1"/>
              <a:tileRect/>
            </a:gradFill>
            <a:ln>
              <a:noFill/>
            </a:ln>
            <a:effectLst>
              <a:outerShdw blurRad="1041400" dist="406400" dir="21540000" sx="76000" sy="76000" algn="ctr" rotWithShape="0">
                <a:srgbClr val="B9975B"/>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Rectangle: Top Corners Rounded 4">
              <a:extLst>
                <a:ext uri="{FF2B5EF4-FFF2-40B4-BE49-F238E27FC236}">
                  <a16:creationId xmlns:a16="http://schemas.microsoft.com/office/drawing/2014/main" id="{75E6236B-6A46-4ADB-976C-9A7236601934}"/>
                </a:ext>
              </a:extLst>
            </p:cNvPr>
            <p:cNvSpPr/>
            <p:nvPr userDrawn="1"/>
          </p:nvSpPr>
          <p:spPr>
            <a:xfrm>
              <a:off x="174613" y="2621090"/>
              <a:ext cx="1427408" cy="4244378"/>
            </a:xfrm>
            <a:prstGeom prst="round2SameRect">
              <a:avLst>
                <a:gd name="adj1" fmla="val 6734"/>
                <a:gd name="adj2" fmla="val 0"/>
              </a:avLst>
            </a:prstGeom>
            <a:gradFill flip="none" rotWithShape="1">
              <a:gsLst>
                <a:gs pos="0">
                  <a:srgbClr val="003A70">
                    <a:alpha val="59000"/>
                  </a:srgbClr>
                </a:gs>
                <a:gs pos="86000">
                  <a:srgbClr val="00305C"/>
                </a:gs>
              </a:gsLst>
              <a:lin ang="2700000" scaled="1"/>
              <a:tileRect/>
            </a:gradFill>
            <a:ln>
              <a:noFill/>
            </a:ln>
            <a:effectLst>
              <a:outerShdw blurRad="711200" dist="393700" dir="12180000" sx="76000" sy="76000" algn="ctr" rotWithShape="0">
                <a:srgbClr val="003A70">
                  <a:alpha val="9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8" name="Title 7">
            <a:extLst>
              <a:ext uri="{FF2B5EF4-FFF2-40B4-BE49-F238E27FC236}">
                <a16:creationId xmlns:a16="http://schemas.microsoft.com/office/drawing/2014/main" id="{F30DFEB2-4A9E-46CF-BBC7-3301EFCF9AC8}"/>
              </a:ext>
            </a:extLst>
          </p:cNvPr>
          <p:cNvSpPr>
            <a:spLocks noGrp="1"/>
          </p:cNvSpPr>
          <p:nvPr>
            <p:ph type="title" hasCustomPrompt="1"/>
          </p:nvPr>
        </p:nvSpPr>
        <p:spPr>
          <a:xfrm>
            <a:off x="6291875" y="2375694"/>
            <a:ext cx="5255959" cy="1325563"/>
          </a:xfrm>
          <a:prstGeom prst="rect">
            <a:avLst/>
          </a:prstGeom>
        </p:spPr>
        <p:txBody>
          <a:bodyPr lIns="0" tIns="0" rIns="0" bIns="0" anchor="b"/>
          <a:lstStyle>
            <a:lvl1pPr>
              <a:defRPr sz="4000"/>
            </a:lvl1pPr>
          </a:lstStyle>
          <a:p>
            <a:r>
              <a:rPr lang="en-US" dirty="0"/>
              <a:t>Ajoutez </a:t>
            </a:r>
            <a:br>
              <a:rPr lang="en-US" dirty="0"/>
            </a:br>
            <a:r>
              <a:rPr lang="en-US" dirty="0"/>
              <a:t>un titre de partie</a:t>
            </a:r>
            <a:endParaRPr lang="fr-FR" dirty="0"/>
          </a:p>
        </p:txBody>
      </p:sp>
      <p:sp>
        <p:nvSpPr>
          <p:cNvPr id="16" name="Text Placeholder 15">
            <a:extLst>
              <a:ext uri="{FF2B5EF4-FFF2-40B4-BE49-F238E27FC236}">
                <a16:creationId xmlns:a16="http://schemas.microsoft.com/office/drawing/2014/main" id="{52C1B76B-6DD0-4F41-86E1-D483F1E46C15}"/>
              </a:ext>
            </a:extLst>
          </p:cNvPr>
          <p:cNvSpPr>
            <a:spLocks noGrp="1"/>
          </p:cNvSpPr>
          <p:nvPr>
            <p:ph type="body" sz="quarter" idx="11" hasCustomPrompt="1"/>
          </p:nvPr>
        </p:nvSpPr>
        <p:spPr>
          <a:xfrm>
            <a:off x="6291874" y="4358677"/>
            <a:ext cx="5255959" cy="393698"/>
          </a:xfrm>
          <a:prstGeom prst="rect">
            <a:avLst/>
          </a:prstGeom>
        </p:spPr>
        <p:txBody>
          <a:bodyPr lIns="0" tIns="0" rIns="0" bIns="0"/>
          <a:lstStyle>
            <a:lvl1pPr marL="0" indent="0">
              <a:buNone/>
              <a:defRPr sz="2000" b="1">
                <a:solidFill>
                  <a:schemeClr val="accent2"/>
                </a:solidFill>
              </a:defRPr>
            </a:lvl1pPr>
          </a:lstStyle>
          <a:p>
            <a:pPr lvl="0"/>
            <a:r>
              <a:rPr lang="en-US" dirty="0"/>
              <a:t>Ajoutez un sous-titre</a:t>
            </a:r>
          </a:p>
        </p:txBody>
      </p:sp>
      <p:sp>
        <p:nvSpPr>
          <p:cNvPr id="18" name="Slide Number Placeholder 9">
            <a:extLst>
              <a:ext uri="{FF2B5EF4-FFF2-40B4-BE49-F238E27FC236}">
                <a16:creationId xmlns:a16="http://schemas.microsoft.com/office/drawing/2014/main" id="{C6F563F3-41D2-4F36-9A16-5618FEFA8556}"/>
              </a:ext>
            </a:extLst>
          </p:cNvPr>
          <p:cNvSpPr>
            <a:spLocks noGrp="1"/>
          </p:cNvSpPr>
          <p:nvPr>
            <p:ph type="sldNum" sz="quarter" idx="10"/>
          </p:nvPr>
        </p:nvSpPr>
        <p:spPr>
          <a:xfrm>
            <a:off x="11410111" y="6297466"/>
            <a:ext cx="437561" cy="365125"/>
          </a:xfrm>
        </p:spPr>
        <p:txBody>
          <a:bodyPr/>
          <a:lstStyle/>
          <a:p>
            <a:fld id="{50D6809A-83D2-4ADA-89CA-FEBD8CFC729C}" type="slidenum">
              <a:rPr lang="fr-FR" smtClean="0"/>
              <a:t>‹#›</a:t>
            </a:fld>
            <a:endParaRPr lang="fr-FR"/>
          </a:p>
        </p:txBody>
      </p:sp>
      <p:pic>
        <p:nvPicPr>
          <p:cNvPr id="21" name="Picture 20">
            <a:extLst>
              <a:ext uri="{FF2B5EF4-FFF2-40B4-BE49-F238E27FC236}">
                <a16:creationId xmlns:a16="http://schemas.microsoft.com/office/drawing/2014/main" id="{B143D772-F7E9-4C91-9327-072A6717F2B9}"/>
              </a:ext>
            </a:extLst>
          </p:cNvPr>
          <p:cNvPicPr>
            <a:picLocks noChangeAspect="1"/>
          </p:cNvPicPr>
          <p:nvPr userDrawn="1"/>
        </p:nvPicPr>
        <p:blipFill rotWithShape="1">
          <a:blip r:embed="rId3"/>
          <a:srcRect l="44087" t="16465" r="27194" b="13996"/>
          <a:stretch/>
        </p:blipFill>
        <p:spPr>
          <a:xfrm>
            <a:off x="1282156" y="1585218"/>
            <a:ext cx="3266849" cy="5272782"/>
          </a:xfrm>
          <a:prstGeom prst="rect">
            <a:avLst/>
          </a:prstGeom>
        </p:spPr>
      </p:pic>
      <p:pic>
        <p:nvPicPr>
          <p:cNvPr id="23" name="Image 10">
            <a:extLst>
              <a:ext uri="{FF2B5EF4-FFF2-40B4-BE49-F238E27FC236}">
                <a16:creationId xmlns:a16="http://schemas.microsoft.com/office/drawing/2014/main" id="{57355FE6-123C-464F-8BE9-E88CCF39C8AE}"/>
              </a:ext>
            </a:extLst>
          </p:cNvPr>
          <p:cNvPicPr>
            <a:picLocks noChangeAspect="1"/>
          </p:cNvPicPr>
          <p:nvPr userDrawn="1"/>
        </p:nvPicPr>
        <p:blipFill>
          <a:blip r:embed="rId4">
            <a:extLst>
              <a:ext uri="{BEBA8EAE-BF5A-486C-A8C5-ECC9F3942E4B}">
                <a14:imgProps xmlns:a14="http://schemas.microsoft.com/office/drawing/2010/main">
                  <a14:imgLayer r:embed="rId5">
                    <a14:imgEffect>
                      <a14:colorTemperature colorTemp="1500"/>
                    </a14:imgEffect>
                    <a14:imgEffect>
                      <a14:saturation sat="142000"/>
                    </a14:imgEffect>
                    <a14:imgEffect>
                      <a14:brightnessContrast bright="100000" contrast="100000"/>
                    </a14:imgEffect>
                  </a14:imgLayer>
                </a14:imgProps>
              </a:ext>
            </a:extLst>
          </a:blip>
          <a:srcRect/>
          <a:stretch/>
        </p:blipFill>
        <p:spPr>
          <a:xfrm>
            <a:off x="954371" y="1054942"/>
            <a:ext cx="1204926" cy="1204926"/>
          </a:xfrm>
          <a:prstGeom prst="rect">
            <a:avLst/>
          </a:prstGeom>
        </p:spPr>
      </p:pic>
    </p:spTree>
    <p:extLst>
      <p:ext uri="{BB962C8B-B14F-4D97-AF65-F5344CB8AC3E}">
        <p14:creationId xmlns:p14="http://schemas.microsoft.com/office/powerpoint/2010/main" val="1332542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120"/>
                                  </p:stCondLst>
                                  <p:iterate type="lt">
                                    <p:tmPct val="10000"/>
                                  </p:iterate>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 calcmode="lin" valueType="num">
                                      <p:cBhvr>
                                        <p:cTn id="9" dur="500" fill="hold"/>
                                        <p:tgtEl>
                                          <p:spTgt spid="23"/>
                                        </p:tgtEl>
                                        <p:attrNameLst>
                                          <p:attrName>style.rotation</p:attrName>
                                        </p:attrNameLst>
                                      </p:cBhvr>
                                      <p:tavLst>
                                        <p:tav tm="0">
                                          <p:val>
                                            <p:fltVal val="360"/>
                                          </p:val>
                                        </p:tav>
                                        <p:tav tm="100000">
                                          <p:val>
                                            <p:fltVal val="0"/>
                                          </p:val>
                                        </p:tav>
                                      </p:tavLst>
                                    </p:anim>
                                    <p:animEffect transition="in" filter="fade">
                                      <p:cBhvr>
                                        <p:cTn id="10" dur="500"/>
                                        <p:tgtEl>
                                          <p:spTgt spid="23"/>
                                        </p:tgtEl>
                                      </p:cBhvr>
                                    </p:animEffect>
                                  </p:childTnLst>
                                </p:cTn>
                              </p:par>
                              <p:par>
                                <p:cTn id="11" presetID="8" presetClass="emph" presetSubtype="0" decel="100000" fill="hold" nodeType="withEffect">
                                  <p:stCondLst>
                                    <p:cond delay="120"/>
                                  </p:stCondLst>
                                  <p:iterate type="lt">
                                    <p:tmPct val="10000"/>
                                  </p:iterate>
                                  <p:childTnLst>
                                    <p:animRot by="21600000">
                                      <p:cBhvr>
                                        <p:cTn id="12" dur="500" fill="hold"/>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ransition Slide">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2EDFF6BC-20E5-4B99-9284-B53F7609B521}"/>
              </a:ext>
            </a:extLst>
          </p:cNvPr>
          <p:cNvPicPr>
            <a:picLocks noChangeAspect="1"/>
          </p:cNvPicPr>
          <p:nvPr userDrawn="1"/>
        </p:nvPicPr>
        <p:blipFill rotWithShape="1">
          <a:blip r:embed="rId2" cstate="screen">
            <a:alphaModFix amt="14000"/>
            <a:extLst>
              <a:ext uri="{28A0092B-C50C-407E-A947-70E740481C1C}">
                <a14:useLocalDpi xmlns:a14="http://schemas.microsoft.com/office/drawing/2010/main"/>
              </a:ext>
            </a:extLst>
          </a:blip>
          <a:srcRect/>
          <a:stretch/>
        </p:blipFill>
        <p:spPr>
          <a:xfrm>
            <a:off x="-1" y="0"/>
            <a:ext cx="12191999" cy="6858000"/>
          </a:xfrm>
          <a:prstGeom prst="rect">
            <a:avLst/>
          </a:prstGeom>
        </p:spPr>
      </p:pic>
      <p:grpSp>
        <p:nvGrpSpPr>
          <p:cNvPr id="7" name="Group 6">
            <a:extLst>
              <a:ext uri="{FF2B5EF4-FFF2-40B4-BE49-F238E27FC236}">
                <a16:creationId xmlns:a16="http://schemas.microsoft.com/office/drawing/2014/main" id="{2D48622A-BC72-4178-8BB5-9FB5F849FDA5}"/>
              </a:ext>
            </a:extLst>
          </p:cNvPr>
          <p:cNvGrpSpPr/>
          <p:nvPr userDrawn="1"/>
        </p:nvGrpSpPr>
        <p:grpSpPr>
          <a:xfrm>
            <a:off x="578972" y="1026369"/>
            <a:ext cx="4501393" cy="5831631"/>
            <a:chOff x="174613" y="2621090"/>
            <a:chExt cx="3276204" cy="4244379"/>
          </a:xfrm>
        </p:grpSpPr>
        <p:sp>
          <p:nvSpPr>
            <p:cNvPr id="4" name="Rectangle: Top Corners Rounded 3">
              <a:extLst>
                <a:ext uri="{FF2B5EF4-FFF2-40B4-BE49-F238E27FC236}">
                  <a16:creationId xmlns:a16="http://schemas.microsoft.com/office/drawing/2014/main" id="{4B28C7F9-9B77-44E7-9E4C-E271DAEB78F6}"/>
                </a:ext>
              </a:extLst>
            </p:cNvPr>
            <p:cNvSpPr/>
            <p:nvPr userDrawn="1"/>
          </p:nvSpPr>
          <p:spPr>
            <a:xfrm>
              <a:off x="2023409" y="3108016"/>
              <a:ext cx="1427408" cy="3757453"/>
            </a:xfrm>
            <a:prstGeom prst="round2SameRect">
              <a:avLst>
                <a:gd name="adj1" fmla="val 6062"/>
                <a:gd name="adj2" fmla="val 0"/>
              </a:avLst>
            </a:prstGeom>
            <a:gradFill flip="none" rotWithShape="1">
              <a:gsLst>
                <a:gs pos="0">
                  <a:srgbClr val="B9975B"/>
                </a:gs>
                <a:gs pos="86000">
                  <a:srgbClr val="B9975B">
                    <a:alpha val="53000"/>
                  </a:srgbClr>
                </a:gs>
              </a:gsLst>
              <a:lin ang="2700000" scaled="1"/>
              <a:tileRect/>
            </a:gradFill>
            <a:ln>
              <a:noFill/>
            </a:ln>
            <a:effectLst>
              <a:outerShdw blurRad="1041400" dist="406400" dir="21540000" sx="76000" sy="76000" algn="ctr" rotWithShape="0">
                <a:srgbClr val="B9975B"/>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Rectangle: Top Corners Rounded 4">
              <a:extLst>
                <a:ext uri="{FF2B5EF4-FFF2-40B4-BE49-F238E27FC236}">
                  <a16:creationId xmlns:a16="http://schemas.microsoft.com/office/drawing/2014/main" id="{75E6236B-6A46-4ADB-976C-9A7236601934}"/>
                </a:ext>
              </a:extLst>
            </p:cNvPr>
            <p:cNvSpPr/>
            <p:nvPr userDrawn="1"/>
          </p:nvSpPr>
          <p:spPr>
            <a:xfrm>
              <a:off x="174613" y="2621090"/>
              <a:ext cx="1427408" cy="4244378"/>
            </a:xfrm>
            <a:prstGeom prst="round2SameRect">
              <a:avLst>
                <a:gd name="adj1" fmla="val 6734"/>
                <a:gd name="adj2" fmla="val 0"/>
              </a:avLst>
            </a:prstGeom>
            <a:gradFill flip="none" rotWithShape="1">
              <a:gsLst>
                <a:gs pos="0">
                  <a:srgbClr val="003A70">
                    <a:alpha val="59000"/>
                  </a:srgbClr>
                </a:gs>
                <a:gs pos="86000">
                  <a:srgbClr val="00305C"/>
                </a:gs>
              </a:gsLst>
              <a:lin ang="2700000" scaled="1"/>
              <a:tileRect/>
            </a:gradFill>
            <a:ln>
              <a:noFill/>
            </a:ln>
            <a:effectLst>
              <a:outerShdw blurRad="711200" dist="393700" dir="12180000" sx="76000" sy="76000" algn="ctr" rotWithShape="0">
                <a:srgbClr val="003A70">
                  <a:alpha val="9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8" name="Title 7">
            <a:extLst>
              <a:ext uri="{FF2B5EF4-FFF2-40B4-BE49-F238E27FC236}">
                <a16:creationId xmlns:a16="http://schemas.microsoft.com/office/drawing/2014/main" id="{F30DFEB2-4A9E-46CF-BBC7-3301EFCF9AC8}"/>
              </a:ext>
            </a:extLst>
          </p:cNvPr>
          <p:cNvSpPr>
            <a:spLocks noGrp="1"/>
          </p:cNvSpPr>
          <p:nvPr>
            <p:ph type="title" hasCustomPrompt="1"/>
          </p:nvPr>
        </p:nvSpPr>
        <p:spPr>
          <a:xfrm>
            <a:off x="6291875" y="2375694"/>
            <a:ext cx="5255959" cy="1325563"/>
          </a:xfrm>
          <a:prstGeom prst="rect">
            <a:avLst/>
          </a:prstGeom>
        </p:spPr>
        <p:txBody>
          <a:bodyPr lIns="0" tIns="0" rIns="0" bIns="0" anchor="b"/>
          <a:lstStyle>
            <a:lvl1pPr>
              <a:defRPr sz="4000"/>
            </a:lvl1pPr>
          </a:lstStyle>
          <a:p>
            <a:r>
              <a:rPr lang="en-US" dirty="0"/>
              <a:t>Ajoutez </a:t>
            </a:r>
            <a:br>
              <a:rPr lang="en-US" dirty="0"/>
            </a:br>
            <a:r>
              <a:rPr lang="en-US" dirty="0"/>
              <a:t>un titre de partie</a:t>
            </a:r>
            <a:endParaRPr lang="fr-FR" dirty="0"/>
          </a:p>
        </p:txBody>
      </p:sp>
      <p:cxnSp>
        <p:nvCxnSpPr>
          <p:cNvPr id="9" name="Straight Connector 8">
            <a:extLst>
              <a:ext uri="{FF2B5EF4-FFF2-40B4-BE49-F238E27FC236}">
                <a16:creationId xmlns:a16="http://schemas.microsoft.com/office/drawing/2014/main" id="{5A53AF4B-BA0D-47A6-B47A-74771F52644C}"/>
              </a:ext>
            </a:extLst>
          </p:cNvPr>
          <p:cNvCxnSpPr>
            <a:cxnSpLocks/>
          </p:cNvCxnSpPr>
          <p:nvPr userDrawn="1"/>
        </p:nvCxnSpPr>
        <p:spPr>
          <a:xfrm>
            <a:off x="6386004" y="4082566"/>
            <a:ext cx="5161829" cy="0"/>
          </a:xfrm>
          <a:prstGeom prst="line">
            <a:avLst/>
          </a:prstGeom>
          <a:ln>
            <a:solidFill>
              <a:srgbClr val="00305C">
                <a:alpha val="35000"/>
              </a:srgb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344BE8A-89CB-499D-9EDC-D1862F184A1F}"/>
              </a:ext>
            </a:extLst>
          </p:cNvPr>
          <p:cNvCxnSpPr>
            <a:cxnSpLocks/>
          </p:cNvCxnSpPr>
          <p:nvPr userDrawn="1"/>
        </p:nvCxnSpPr>
        <p:spPr>
          <a:xfrm>
            <a:off x="6386004" y="4082566"/>
            <a:ext cx="673100" cy="0"/>
          </a:xfrm>
          <a:prstGeom prst="line">
            <a:avLst/>
          </a:prstGeom>
          <a:ln w="38100">
            <a:solidFill>
              <a:srgbClr val="00305C"/>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2C1B76B-6DD0-4F41-86E1-D483F1E46C15}"/>
              </a:ext>
            </a:extLst>
          </p:cNvPr>
          <p:cNvSpPr>
            <a:spLocks noGrp="1"/>
          </p:cNvSpPr>
          <p:nvPr>
            <p:ph type="body" sz="quarter" idx="11" hasCustomPrompt="1"/>
          </p:nvPr>
        </p:nvSpPr>
        <p:spPr>
          <a:xfrm>
            <a:off x="6291874" y="4358677"/>
            <a:ext cx="5255959" cy="393698"/>
          </a:xfrm>
          <a:prstGeom prst="rect">
            <a:avLst/>
          </a:prstGeom>
        </p:spPr>
        <p:txBody>
          <a:bodyPr lIns="0" tIns="0" rIns="0" bIns="0"/>
          <a:lstStyle>
            <a:lvl1pPr marL="0" indent="0">
              <a:buNone/>
              <a:defRPr sz="2000" b="1">
                <a:solidFill>
                  <a:schemeClr val="accent2"/>
                </a:solidFill>
              </a:defRPr>
            </a:lvl1pPr>
          </a:lstStyle>
          <a:p>
            <a:pPr lvl="0"/>
            <a:r>
              <a:rPr lang="en-US" dirty="0"/>
              <a:t>Ajoutez un sous-titre</a:t>
            </a:r>
          </a:p>
        </p:txBody>
      </p:sp>
      <p:sp>
        <p:nvSpPr>
          <p:cNvPr id="18" name="Slide Number Placeholder 9">
            <a:extLst>
              <a:ext uri="{FF2B5EF4-FFF2-40B4-BE49-F238E27FC236}">
                <a16:creationId xmlns:a16="http://schemas.microsoft.com/office/drawing/2014/main" id="{C6F563F3-41D2-4F36-9A16-5618FEFA8556}"/>
              </a:ext>
            </a:extLst>
          </p:cNvPr>
          <p:cNvSpPr>
            <a:spLocks noGrp="1"/>
          </p:cNvSpPr>
          <p:nvPr>
            <p:ph type="sldNum" sz="quarter" idx="10"/>
          </p:nvPr>
        </p:nvSpPr>
        <p:spPr>
          <a:xfrm>
            <a:off x="11410111" y="6297466"/>
            <a:ext cx="437561" cy="365125"/>
          </a:xfrm>
        </p:spPr>
        <p:txBody>
          <a:bodyPr/>
          <a:lstStyle/>
          <a:p>
            <a:fld id="{50D6809A-83D2-4ADA-89CA-FEBD8CFC729C}" type="slidenum">
              <a:rPr lang="fr-FR" smtClean="0"/>
              <a:t>‹#›</a:t>
            </a:fld>
            <a:endParaRPr lang="fr-FR"/>
          </a:p>
        </p:txBody>
      </p:sp>
      <p:pic>
        <p:nvPicPr>
          <p:cNvPr id="21" name="Picture 20">
            <a:extLst>
              <a:ext uri="{FF2B5EF4-FFF2-40B4-BE49-F238E27FC236}">
                <a16:creationId xmlns:a16="http://schemas.microsoft.com/office/drawing/2014/main" id="{B143D772-F7E9-4C91-9327-072A6717F2B9}"/>
              </a:ext>
            </a:extLst>
          </p:cNvPr>
          <p:cNvPicPr>
            <a:picLocks noChangeAspect="1"/>
          </p:cNvPicPr>
          <p:nvPr userDrawn="1"/>
        </p:nvPicPr>
        <p:blipFill rotWithShape="1">
          <a:blip r:embed="rId3"/>
          <a:srcRect l="49690" t="10930" r="6831" b="496"/>
          <a:stretch/>
        </p:blipFill>
        <p:spPr>
          <a:xfrm>
            <a:off x="1038109" y="1399016"/>
            <a:ext cx="4014612" cy="5458983"/>
          </a:xfrm>
          <a:prstGeom prst="rect">
            <a:avLst/>
          </a:prstGeom>
        </p:spPr>
      </p:pic>
      <p:pic>
        <p:nvPicPr>
          <p:cNvPr id="23" name="Image 10">
            <a:extLst>
              <a:ext uri="{FF2B5EF4-FFF2-40B4-BE49-F238E27FC236}">
                <a16:creationId xmlns:a16="http://schemas.microsoft.com/office/drawing/2014/main" id="{57355FE6-123C-464F-8BE9-E88CCF39C8AE}"/>
              </a:ext>
            </a:extLst>
          </p:cNvPr>
          <p:cNvPicPr>
            <a:picLocks noChangeAspect="1"/>
          </p:cNvPicPr>
          <p:nvPr userDrawn="1"/>
        </p:nvPicPr>
        <p:blipFill>
          <a:blip r:embed="rId4">
            <a:extLst>
              <a:ext uri="{BEBA8EAE-BF5A-486C-A8C5-ECC9F3942E4B}">
                <a14:imgProps xmlns:a14="http://schemas.microsoft.com/office/drawing/2010/main">
                  <a14:imgLayer r:embed="rId5">
                    <a14:imgEffect>
                      <a14:colorTemperature colorTemp="1500"/>
                    </a14:imgEffect>
                    <a14:imgEffect>
                      <a14:saturation sat="142000"/>
                    </a14:imgEffect>
                    <a14:imgEffect>
                      <a14:brightnessContrast bright="100000" contrast="100000"/>
                    </a14:imgEffect>
                  </a14:imgLayer>
                </a14:imgProps>
              </a:ext>
            </a:extLst>
          </a:blip>
          <a:srcRect/>
          <a:stretch/>
        </p:blipFill>
        <p:spPr>
          <a:xfrm>
            <a:off x="954371" y="1054942"/>
            <a:ext cx="1204926" cy="1204926"/>
          </a:xfrm>
          <a:prstGeom prst="rect">
            <a:avLst/>
          </a:prstGeom>
        </p:spPr>
      </p:pic>
    </p:spTree>
    <p:extLst>
      <p:ext uri="{BB962C8B-B14F-4D97-AF65-F5344CB8AC3E}">
        <p14:creationId xmlns:p14="http://schemas.microsoft.com/office/powerpoint/2010/main" val="124043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par>
                                <p:cTn id="11" presetID="49" presetClass="entr" presetSubtype="0" decel="100000" fill="hold" nodeType="withEffect">
                                  <p:stCondLst>
                                    <p:cond delay="120"/>
                                  </p:stCondLst>
                                  <p:iterate type="lt">
                                    <p:tmPct val="10000"/>
                                  </p:iterate>
                                  <p:childTnLst>
                                    <p:set>
                                      <p:cBhvr>
                                        <p:cTn id="12" dur="1" fill="hold">
                                          <p:stCondLst>
                                            <p:cond delay="0"/>
                                          </p:stCondLst>
                                        </p:cTn>
                                        <p:tgtEl>
                                          <p:spTgt spid="23"/>
                                        </p:tgtEl>
                                        <p:attrNameLst>
                                          <p:attrName>style.visibility</p:attrName>
                                        </p:attrNameLst>
                                      </p:cBhvr>
                                      <p:to>
                                        <p:strVal val="visible"/>
                                      </p:to>
                                    </p:set>
                                    <p:anim calcmode="lin" valueType="num">
                                      <p:cBhvr>
                                        <p:cTn id="13" dur="500" fill="hold"/>
                                        <p:tgtEl>
                                          <p:spTgt spid="23"/>
                                        </p:tgtEl>
                                        <p:attrNameLst>
                                          <p:attrName>ppt_w</p:attrName>
                                        </p:attrNameLst>
                                      </p:cBhvr>
                                      <p:tavLst>
                                        <p:tav tm="0">
                                          <p:val>
                                            <p:fltVal val="0"/>
                                          </p:val>
                                        </p:tav>
                                        <p:tav tm="100000">
                                          <p:val>
                                            <p:strVal val="#ppt_w"/>
                                          </p:val>
                                        </p:tav>
                                      </p:tavLst>
                                    </p:anim>
                                    <p:anim calcmode="lin" valueType="num">
                                      <p:cBhvr>
                                        <p:cTn id="14" dur="500" fill="hold"/>
                                        <p:tgtEl>
                                          <p:spTgt spid="23"/>
                                        </p:tgtEl>
                                        <p:attrNameLst>
                                          <p:attrName>ppt_h</p:attrName>
                                        </p:attrNameLst>
                                      </p:cBhvr>
                                      <p:tavLst>
                                        <p:tav tm="0">
                                          <p:val>
                                            <p:fltVal val="0"/>
                                          </p:val>
                                        </p:tav>
                                        <p:tav tm="100000">
                                          <p:val>
                                            <p:strVal val="#ppt_h"/>
                                          </p:val>
                                        </p:tav>
                                      </p:tavLst>
                                    </p:anim>
                                    <p:anim calcmode="lin" valueType="num">
                                      <p:cBhvr>
                                        <p:cTn id="15" dur="500" fill="hold"/>
                                        <p:tgtEl>
                                          <p:spTgt spid="23"/>
                                        </p:tgtEl>
                                        <p:attrNameLst>
                                          <p:attrName>style.rotation</p:attrName>
                                        </p:attrNameLst>
                                      </p:cBhvr>
                                      <p:tavLst>
                                        <p:tav tm="0">
                                          <p:val>
                                            <p:fltVal val="360"/>
                                          </p:val>
                                        </p:tav>
                                        <p:tav tm="100000">
                                          <p:val>
                                            <p:fltVal val="0"/>
                                          </p:val>
                                        </p:tav>
                                      </p:tavLst>
                                    </p:anim>
                                    <p:animEffect transition="in" filter="fade">
                                      <p:cBhvr>
                                        <p:cTn id="16" dur="500"/>
                                        <p:tgtEl>
                                          <p:spTgt spid="23"/>
                                        </p:tgtEl>
                                      </p:cBhvr>
                                    </p:animEffect>
                                  </p:childTnLst>
                                </p:cTn>
                              </p:par>
                              <p:par>
                                <p:cTn id="17" presetID="8" presetClass="emph" presetSubtype="0" decel="100000" fill="hold" nodeType="withEffect">
                                  <p:stCondLst>
                                    <p:cond delay="120"/>
                                  </p:stCondLst>
                                  <p:iterate type="lt">
                                    <p:tmPct val="10000"/>
                                  </p:iterate>
                                  <p:childTnLst>
                                    <p:animRot by="21600000">
                                      <p:cBhvr>
                                        <p:cTn id="18" dur="500" fill="hold"/>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ransition Slide">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2EDFF6BC-20E5-4B99-9284-B53F7609B521}"/>
              </a:ext>
            </a:extLst>
          </p:cNvPr>
          <p:cNvPicPr>
            <a:picLocks noChangeAspect="1"/>
          </p:cNvPicPr>
          <p:nvPr userDrawn="1"/>
        </p:nvPicPr>
        <p:blipFill rotWithShape="1">
          <a:blip r:embed="rId2" cstate="screen">
            <a:alphaModFix amt="14000"/>
            <a:extLst>
              <a:ext uri="{28A0092B-C50C-407E-A947-70E740481C1C}">
                <a14:useLocalDpi xmlns:a14="http://schemas.microsoft.com/office/drawing/2010/main"/>
              </a:ext>
            </a:extLst>
          </a:blip>
          <a:srcRect/>
          <a:stretch/>
        </p:blipFill>
        <p:spPr>
          <a:xfrm>
            <a:off x="-1" y="0"/>
            <a:ext cx="12191999" cy="6858000"/>
          </a:xfrm>
          <a:prstGeom prst="rect">
            <a:avLst/>
          </a:prstGeom>
        </p:spPr>
      </p:pic>
      <p:grpSp>
        <p:nvGrpSpPr>
          <p:cNvPr id="7" name="Group 6">
            <a:extLst>
              <a:ext uri="{FF2B5EF4-FFF2-40B4-BE49-F238E27FC236}">
                <a16:creationId xmlns:a16="http://schemas.microsoft.com/office/drawing/2014/main" id="{2D48622A-BC72-4178-8BB5-9FB5F849FDA5}"/>
              </a:ext>
            </a:extLst>
          </p:cNvPr>
          <p:cNvGrpSpPr/>
          <p:nvPr userDrawn="1"/>
        </p:nvGrpSpPr>
        <p:grpSpPr>
          <a:xfrm>
            <a:off x="578972" y="1026369"/>
            <a:ext cx="4501393" cy="5831631"/>
            <a:chOff x="174613" y="2621090"/>
            <a:chExt cx="3276204" cy="4244379"/>
          </a:xfrm>
        </p:grpSpPr>
        <p:sp>
          <p:nvSpPr>
            <p:cNvPr id="4" name="Rectangle: Top Corners Rounded 3">
              <a:extLst>
                <a:ext uri="{FF2B5EF4-FFF2-40B4-BE49-F238E27FC236}">
                  <a16:creationId xmlns:a16="http://schemas.microsoft.com/office/drawing/2014/main" id="{4B28C7F9-9B77-44E7-9E4C-E271DAEB78F6}"/>
                </a:ext>
              </a:extLst>
            </p:cNvPr>
            <p:cNvSpPr/>
            <p:nvPr userDrawn="1"/>
          </p:nvSpPr>
          <p:spPr>
            <a:xfrm>
              <a:off x="2023409" y="3108016"/>
              <a:ext cx="1427408" cy="3757453"/>
            </a:xfrm>
            <a:prstGeom prst="round2SameRect">
              <a:avLst>
                <a:gd name="adj1" fmla="val 6062"/>
                <a:gd name="adj2" fmla="val 0"/>
              </a:avLst>
            </a:prstGeom>
            <a:gradFill flip="none" rotWithShape="1">
              <a:gsLst>
                <a:gs pos="0">
                  <a:srgbClr val="B9975B"/>
                </a:gs>
                <a:gs pos="86000">
                  <a:srgbClr val="B9975B">
                    <a:alpha val="53000"/>
                  </a:srgbClr>
                </a:gs>
              </a:gsLst>
              <a:lin ang="2700000" scaled="1"/>
              <a:tileRect/>
            </a:gradFill>
            <a:ln>
              <a:noFill/>
            </a:ln>
            <a:effectLst>
              <a:outerShdw blurRad="1041400" dist="406400" dir="21540000" sx="76000" sy="76000" algn="ctr" rotWithShape="0">
                <a:srgbClr val="B9975B"/>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Rectangle: Top Corners Rounded 4">
              <a:extLst>
                <a:ext uri="{FF2B5EF4-FFF2-40B4-BE49-F238E27FC236}">
                  <a16:creationId xmlns:a16="http://schemas.microsoft.com/office/drawing/2014/main" id="{75E6236B-6A46-4ADB-976C-9A7236601934}"/>
                </a:ext>
              </a:extLst>
            </p:cNvPr>
            <p:cNvSpPr/>
            <p:nvPr userDrawn="1"/>
          </p:nvSpPr>
          <p:spPr>
            <a:xfrm>
              <a:off x="174613" y="2621090"/>
              <a:ext cx="1427408" cy="4244378"/>
            </a:xfrm>
            <a:prstGeom prst="round2SameRect">
              <a:avLst>
                <a:gd name="adj1" fmla="val 6734"/>
                <a:gd name="adj2" fmla="val 0"/>
              </a:avLst>
            </a:prstGeom>
            <a:gradFill flip="none" rotWithShape="1">
              <a:gsLst>
                <a:gs pos="0">
                  <a:srgbClr val="003A70">
                    <a:alpha val="59000"/>
                  </a:srgbClr>
                </a:gs>
                <a:gs pos="86000">
                  <a:srgbClr val="00305C"/>
                </a:gs>
              </a:gsLst>
              <a:lin ang="2700000" scaled="1"/>
              <a:tileRect/>
            </a:gradFill>
            <a:ln>
              <a:noFill/>
            </a:ln>
            <a:effectLst>
              <a:outerShdw blurRad="711200" dist="393700" dir="12180000" sx="76000" sy="76000" algn="ctr" rotWithShape="0">
                <a:srgbClr val="003A70">
                  <a:alpha val="9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8" name="Title 7">
            <a:extLst>
              <a:ext uri="{FF2B5EF4-FFF2-40B4-BE49-F238E27FC236}">
                <a16:creationId xmlns:a16="http://schemas.microsoft.com/office/drawing/2014/main" id="{F30DFEB2-4A9E-46CF-BBC7-3301EFCF9AC8}"/>
              </a:ext>
            </a:extLst>
          </p:cNvPr>
          <p:cNvSpPr>
            <a:spLocks noGrp="1"/>
          </p:cNvSpPr>
          <p:nvPr>
            <p:ph type="title" hasCustomPrompt="1"/>
          </p:nvPr>
        </p:nvSpPr>
        <p:spPr>
          <a:xfrm>
            <a:off x="6291875" y="2375694"/>
            <a:ext cx="5255959" cy="1325563"/>
          </a:xfrm>
          <a:prstGeom prst="rect">
            <a:avLst/>
          </a:prstGeom>
        </p:spPr>
        <p:txBody>
          <a:bodyPr lIns="0" tIns="0" rIns="0" bIns="0" anchor="b"/>
          <a:lstStyle>
            <a:lvl1pPr>
              <a:defRPr sz="4000"/>
            </a:lvl1pPr>
          </a:lstStyle>
          <a:p>
            <a:r>
              <a:rPr lang="en-US" dirty="0"/>
              <a:t>Ajoutez </a:t>
            </a:r>
            <a:br>
              <a:rPr lang="en-US" dirty="0"/>
            </a:br>
            <a:r>
              <a:rPr lang="en-US" dirty="0"/>
              <a:t>un titre de partie</a:t>
            </a:r>
            <a:endParaRPr lang="fr-FR" dirty="0"/>
          </a:p>
        </p:txBody>
      </p:sp>
      <p:cxnSp>
        <p:nvCxnSpPr>
          <p:cNvPr id="9" name="Straight Connector 8">
            <a:extLst>
              <a:ext uri="{FF2B5EF4-FFF2-40B4-BE49-F238E27FC236}">
                <a16:creationId xmlns:a16="http://schemas.microsoft.com/office/drawing/2014/main" id="{5A53AF4B-BA0D-47A6-B47A-74771F52644C}"/>
              </a:ext>
            </a:extLst>
          </p:cNvPr>
          <p:cNvCxnSpPr>
            <a:cxnSpLocks/>
          </p:cNvCxnSpPr>
          <p:nvPr userDrawn="1"/>
        </p:nvCxnSpPr>
        <p:spPr>
          <a:xfrm>
            <a:off x="6386004" y="4082566"/>
            <a:ext cx="5161829" cy="0"/>
          </a:xfrm>
          <a:prstGeom prst="line">
            <a:avLst/>
          </a:prstGeom>
          <a:ln>
            <a:solidFill>
              <a:srgbClr val="00305C">
                <a:alpha val="35000"/>
              </a:srgb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344BE8A-89CB-499D-9EDC-D1862F184A1F}"/>
              </a:ext>
            </a:extLst>
          </p:cNvPr>
          <p:cNvCxnSpPr>
            <a:cxnSpLocks/>
          </p:cNvCxnSpPr>
          <p:nvPr userDrawn="1"/>
        </p:nvCxnSpPr>
        <p:spPr>
          <a:xfrm>
            <a:off x="6386004" y="4082566"/>
            <a:ext cx="673100" cy="0"/>
          </a:xfrm>
          <a:prstGeom prst="line">
            <a:avLst/>
          </a:prstGeom>
          <a:ln w="38100">
            <a:solidFill>
              <a:srgbClr val="00305C"/>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2C1B76B-6DD0-4F41-86E1-D483F1E46C15}"/>
              </a:ext>
            </a:extLst>
          </p:cNvPr>
          <p:cNvSpPr>
            <a:spLocks noGrp="1"/>
          </p:cNvSpPr>
          <p:nvPr>
            <p:ph type="body" sz="quarter" idx="11" hasCustomPrompt="1"/>
          </p:nvPr>
        </p:nvSpPr>
        <p:spPr>
          <a:xfrm>
            <a:off x="6291874" y="4358677"/>
            <a:ext cx="5255959" cy="393698"/>
          </a:xfrm>
          <a:prstGeom prst="rect">
            <a:avLst/>
          </a:prstGeom>
        </p:spPr>
        <p:txBody>
          <a:bodyPr lIns="0" tIns="0" rIns="0" bIns="0"/>
          <a:lstStyle>
            <a:lvl1pPr marL="0" indent="0">
              <a:buNone/>
              <a:defRPr sz="2000" b="1">
                <a:solidFill>
                  <a:schemeClr val="accent2"/>
                </a:solidFill>
              </a:defRPr>
            </a:lvl1pPr>
          </a:lstStyle>
          <a:p>
            <a:pPr lvl="0"/>
            <a:r>
              <a:rPr lang="en-US" dirty="0"/>
              <a:t>Ajoutez un sous-titre</a:t>
            </a:r>
          </a:p>
        </p:txBody>
      </p:sp>
      <p:sp>
        <p:nvSpPr>
          <p:cNvPr id="18" name="Slide Number Placeholder 9">
            <a:extLst>
              <a:ext uri="{FF2B5EF4-FFF2-40B4-BE49-F238E27FC236}">
                <a16:creationId xmlns:a16="http://schemas.microsoft.com/office/drawing/2014/main" id="{C6F563F3-41D2-4F36-9A16-5618FEFA8556}"/>
              </a:ext>
            </a:extLst>
          </p:cNvPr>
          <p:cNvSpPr>
            <a:spLocks noGrp="1"/>
          </p:cNvSpPr>
          <p:nvPr>
            <p:ph type="sldNum" sz="quarter" idx="10"/>
          </p:nvPr>
        </p:nvSpPr>
        <p:spPr>
          <a:xfrm>
            <a:off x="11410111" y="6297466"/>
            <a:ext cx="437561" cy="365125"/>
          </a:xfrm>
        </p:spPr>
        <p:txBody>
          <a:bodyPr/>
          <a:lstStyle/>
          <a:p>
            <a:fld id="{50D6809A-83D2-4ADA-89CA-FEBD8CFC729C}" type="slidenum">
              <a:rPr lang="fr-FR" smtClean="0"/>
              <a:t>‹#›</a:t>
            </a:fld>
            <a:endParaRPr lang="fr-FR"/>
          </a:p>
        </p:txBody>
      </p:sp>
      <p:pic>
        <p:nvPicPr>
          <p:cNvPr id="21" name="Picture 20">
            <a:extLst>
              <a:ext uri="{FF2B5EF4-FFF2-40B4-BE49-F238E27FC236}">
                <a16:creationId xmlns:a16="http://schemas.microsoft.com/office/drawing/2014/main" id="{B143D772-F7E9-4C91-9327-072A6717F2B9}"/>
              </a:ext>
            </a:extLst>
          </p:cNvPr>
          <p:cNvPicPr>
            <a:picLocks noChangeAspect="1"/>
          </p:cNvPicPr>
          <p:nvPr userDrawn="1"/>
        </p:nvPicPr>
        <p:blipFill rotWithShape="1">
          <a:blip r:embed="rId3"/>
          <a:srcRect l="18314" t="-3259" r="32670" b="1201"/>
          <a:stretch/>
        </p:blipFill>
        <p:spPr>
          <a:xfrm>
            <a:off x="1446762" y="1802999"/>
            <a:ext cx="3642505" cy="5055001"/>
          </a:xfrm>
          <a:prstGeom prst="rect">
            <a:avLst/>
          </a:prstGeom>
        </p:spPr>
      </p:pic>
      <p:pic>
        <p:nvPicPr>
          <p:cNvPr id="23" name="Image 10">
            <a:extLst>
              <a:ext uri="{FF2B5EF4-FFF2-40B4-BE49-F238E27FC236}">
                <a16:creationId xmlns:a16="http://schemas.microsoft.com/office/drawing/2014/main" id="{57355FE6-123C-464F-8BE9-E88CCF39C8AE}"/>
              </a:ext>
            </a:extLst>
          </p:cNvPr>
          <p:cNvPicPr>
            <a:picLocks noChangeAspect="1"/>
          </p:cNvPicPr>
          <p:nvPr userDrawn="1"/>
        </p:nvPicPr>
        <p:blipFill>
          <a:blip r:embed="rId4">
            <a:extLst>
              <a:ext uri="{BEBA8EAE-BF5A-486C-A8C5-ECC9F3942E4B}">
                <a14:imgProps xmlns:a14="http://schemas.microsoft.com/office/drawing/2010/main">
                  <a14:imgLayer r:embed="rId5">
                    <a14:imgEffect>
                      <a14:colorTemperature colorTemp="1500"/>
                    </a14:imgEffect>
                    <a14:imgEffect>
                      <a14:saturation sat="142000"/>
                    </a14:imgEffect>
                    <a14:imgEffect>
                      <a14:brightnessContrast bright="100000" contrast="100000"/>
                    </a14:imgEffect>
                  </a14:imgLayer>
                </a14:imgProps>
              </a:ext>
            </a:extLst>
          </a:blip>
          <a:srcRect/>
          <a:stretch/>
        </p:blipFill>
        <p:spPr>
          <a:xfrm>
            <a:off x="954371" y="1054942"/>
            <a:ext cx="1204926" cy="1204926"/>
          </a:xfrm>
          <a:prstGeom prst="rect">
            <a:avLst/>
          </a:prstGeom>
        </p:spPr>
      </p:pic>
    </p:spTree>
    <p:extLst>
      <p:ext uri="{BB962C8B-B14F-4D97-AF65-F5344CB8AC3E}">
        <p14:creationId xmlns:p14="http://schemas.microsoft.com/office/powerpoint/2010/main" val="1528161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par>
                                <p:cTn id="11" presetID="49" presetClass="entr" presetSubtype="0" decel="100000" fill="hold" nodeType="withEffect">
                                  <p:stCondLst>
                                    <p:cond delay="120"/>
                                  </p:stCondLst>
                                  <p:iterate type="lt">
                                    <p:tmPct val="10000"/>
                                  </p:iterate>
                                  <p:childTnLst>
                                    <p:set>
                                      <p:cBhvr>
                                        <p:cTn id="12" dur="1" fill="hold">
                                          <p:stCondLst>
                                            <p:cond delay="0"/>
                                          </p:stCondLst>
                                        </p:cTn>
                                        <p:tgtEl>
                                          <p:spTgt spid="23"/>
                                        </p:tgtEl>
                                        <p:attrNameLst>
                                          <p:attrName>style.visibility</p:attrName>
                                        </p:attrNameLst>
                                      </p:cBhvr>
                                      <p:to>
                                        <p:strVal val="visible"/>
                                      </p:to>
                                    </p:set>
                                    <p:anim calcmode="lin" valueType="num">
                                      <p:cBhvr>
                                        <p:cTn id="13" dur="500" fill="hold"/>
                                        <p:tgtEl>
                                          <p:spTgt spid="23"/>
                                        </p:tgtEl>
                                        <p:attrNameLst>
                                          <p:attrName>ppt_w</p:attrName>
                                        </p:attrNameLst>
                                      </p:cBhvr>
                                      <p:tavLst>
                                        <p:tav tm="0">
                                          <p:val>
                                            <p:fltVal val="0"/>
                                          </p:val>
                                        </p:tav>
                                        <p:tav tm="100000">
                                          <p:val>
                                            <p:strVal val="#ppt_w"/>
                                          </p:val>
                                        </p:tav>
                                      </p:tavLst>
                                    </p:anim>
                                    <p:anim calcmode="lin" valueType="num">
                                      <p:cBhvr>
                                        <p:cTn id="14" dur="500" fill="hold"/>
                                        <p:tgtEl>
                                          <p:spTgt spid="23"/>
                                        </p:tgtEl>
                                        <p:attrNameLst>
                                          <p:attrName>ppt_h</p:attrName>
                                        </p:attrNameLst>
                                      </p:cBhvr>
                                      <p:tavLst>
                                        <p:tav tm="0">
                                          <p:val>
                                            <p:fltVal val="0"/>
                                          </p:val>
                                        </p:tav>
                                        <p:tav tm="100000">
                                          <p:val>
                                            <p:strVal val="#ppt_h"/>
                                          </p:val>
                                        </p:tav>
                                      </p:tavLst>
                                    </p:anim>
                                    <p:anim calcmode="lin" valueType="num">
                                      <p:cBhvr>
                                        <p:cTn id="15" dur="500" fill="hold"/>
                                        <p:tgtEl>
                                          <p:spTgt spid="23"/>
                                        </p:tgtEl>
                                        <p:attrNameLst>
                                          <p:attrName>style.rotation</p:attrName>
                                        </p:attrNameLst>
                                      </p:cBhvr>
                                      <p:tavLst>
                                        <p:tav tm="0">
                                          <p:val>
                                            <p:fltVal val="360"/>
                                          </p:val>
                                        </p:tav>
                                        <p:tav tm="100000">
                                          <p:val>
                                            <p:fltVal val="0"/>
                                          </p:val>
                                        </p:tav>
                                      </p:tavLst>
                                    </p:anim>
                                    <p:animEffect transition="in" filter="fade">
                                      <p:cBhvr>
                                        <p:cTn id="16" dur="500"/>
                                        <p:tgtEl>
                                          <p:spTgt spid="23"/>
                                        </p:tgtEl>
                                      </p:cBhvr>
                                    </p:animEffect>
                                  </p:childTnLst>
                                </p:cTn>
                              </p:par>
                              <p:par>
                                <p:cTn id="17" presetID="8" presetClass="emph" presetSubtype="0" decel="100000" fill="hold" nodeType="withEffect">
                                  <p:stCondLst>
                                    <p:cond delay="120"/>
                                  </p:stCondLst>
                                  <p:iterate type="lt">
                                    <p:tmPct val="10000"/>
                                  </p:iterate>
                                  <p:childTnLst>
                                    <p:animRot by="21600000">
                                      <p:cBhvr>
                                        <p:cTn id="18" dur="500" fill="hold"/>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e &amp; Photo">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0F38FB46-3365-4B76-86C6-B90003D069B6}"/>
              </a:ext>
            </a:extLst>
          </p:cNvPr>
          <p:cNvCxnSpPr>
            <a:cxnSpLocks/>
          </p:cNvCxnSpPr>
          <p:nvPr userDrawn="1"/>
        </p:nvCxnSpPr>
        <p:spPr>
          <a:xfrm flipH="1">
            <a:off x="5950857" y="1136166"/>
            <a:ext cx="290287" cy="0"/>
          </a:xfrm>
          <a:prstGeom prst="line">
            <a:avLst/>
          </a:prstGeom>
          <a:ln w="76200">
            <a:solidFill>
              <a:srgbClr val="00305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0CCE679-0597-44F4-9850-0216F6624E5C}"/>
              </a:ext>
            </a:extLst>
          </p:cNvPr>
          <p:cNvCxnSpPr>
            <a:cxnSpLocks/>
          </p:cNvCxnSpPr>
          <p:nvPr userDrawn="1"/>
        </p:nvCxnSpPr>
        <p:spPr>
          <a:xfrm>
            <a:off x="0" y="1098066"/>
            <a:ext cx="12191999" cy="0"/>
          </a:xfrm>
          <a:prstGeom prst="line">
            <a:avLst/>
          </a:prstGeom>
          <a:ln>
            <a:solidFill>
              <a:srgbClr val="00305C">
                <a:alpha val="17000"/>
              </a:srgbClr>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3A1BBC13-415C-42FF-925F-F6AF7AB044A9}"/>
              </a:ext>
            </a:extLst>
          </p:cNvPr>
          <p:cNvSpPr>
            <a:spLocks noGrp="1"/>
          </p:cNvSpPr>
          <p:nvPr>
            <p:ph type="title"/>
          </p:nvPr>
        </p:nvSpPr>
        <p:spPr>
          <a:xfrm>
            <a:off x="838200" y="260108"/>
            <a:ext cx="10515600" cy="577850"/>
          </a:xfrm>
          <a:prstGeom prst="rect">
            <a:avLst/>
          </a:prstGeom>
        </p:spPr>
        <p:txBody>
          <a:bodyPr anchor="ctr"/>
          <a:lstStyle>
            <a:lvl1pPr algn="ctr">
              <a:defRPr sz="2400" b="1" cap="all" baseline="0">
                <a:latin typeface="+mn-lt"/>
              </a:defRPr>
            </a:lvl1pPr>
          </a:lstStyle>
          <a:p>
            <a:r>
              <a:rPr lang="en-US" dirty="0"/>
              <a:t>Click to edit Master title style</a:t>
            </a:r>
            <a:endParaRPr lang="fr-FR" dirty="0"/>
          </a:p>
        </p:txBody>
      </p:sp>
      <p:cxnSp>
        <p:nvCxnSpPr>
          <p:cNvPr id="7" name="Connecteur droit 20">
            <a:extLst>
              <a:ext uri="{FF2B5EF4-FFF2-40B4-BE49-F238E27FC236}">
                <a16:creationId xmlns:a16="http://schemas.microsoft.com/office/drawing/2014/main" id="{D4F57CC3-794B-412E-AC2E-AACEC51744A0}"/>
              </a:ext>
            </a:extLst>
          </p:cNvPr>
          <p:cNvCxnSpPr>
            <a:cxnSpLocks/>
          </p:cNvCxnSpPr>
          <p:nvPr userDrawn="1"/>
        </p:nvCxnSpPr>
        <p:spPr>
          <a:xfrm>
            <a:off x="1143000" y="6480029"/>
            <a:ext cx="9735074" cy="0"/>
          </a:xfrm>
          <a:prstGeom prst="line">
            <a:avLst/>
          </a:prstGeom>
          <a:ln>
            <a:solidFill>
              <a:srgbClr val="00305C">
                <a:alpha val="40000"/>
              </a:srgbClr>
            </a:solidFill>
          </a:ln>
        </p:spPr>
        <p:style>
          <a:lnRef idx="1">
            <a:schemeClr val="accent1"/>
          </a:lnRef>
          <a:fillRef idx="0">
            <a:schemeClr val="accent1"/>
          </a:fillRef>
          <a:effectRef idx="0">
            <a:schemeClr val="accent1"/>
          </a:effectRef>
          <a:fontRef idx="minor">
            <a:schemeClr val="tx1"/>
          </a:fontRef>
        </p:style>
      </p:cxnSp>
      <p:sp>
        <p:nvSpPr>
          <p:cNvPr id="10" name="Slide Number Placeholder 9">
            <a:extLst>
              <a:ext uri="{FF2B5EF4-FFF2-40B4-BE49-F238E27FC236}">
                <a16:creationId xmlns:a16="http://schemas.microsoft.com/office/drawing/2014/main" id="{06F59DB4-CB9E-413B-A0C4-8A2865047FD1}"/>
              </a:ext>
            </a:extLst>
          </p:cNvPr>
          <p:cNvSpPr>
            <a:spLocks noGrp="1"/>
          </p:cNvSpPr>
          <p:nvPr>
            <p:ph type="sldNum" sz="quarter" idx="10"/>
          </p:nvPr>
        </p:nvSpPr>
        <p:spPr>
          <a:xfrm>
            <a:off x="11410111" y="6297466"/>
            <a:ext cx="437561" cy="365125"/>
          </a:xfrm>
        </p:spPr>
        <p:txBody>
          <a:bodyPr/>
          <a:lstStyle/>
          <a:p>
            <a:fld id="{50D6809A-83D2-4ADA-89CA-FEBD8CFC729C}" type="slidenum">
              <a:rPr lang="fr-FR" smtClean="0"/>
              <a:t>‹#›</a:t>
            </a:fld>
            <a:endParaRPr lang="fr-FR"/>
          </a:p>
        </p:txBody>
      </p:sp>
      <p:sp>
        <p:nvSpPr>
          <p:cNvPr id="11" name="Rectangle: Top Corners Rounded 10">
            <a:extLst>
              <a:ext uri="{FF2B5EF4-FFF2-40B4-BE49-F238E27FC236}">
                <a16:creationId xmlns:a16="http://schemas.microsoft.com/office/drawing/2014/main" id="{415DE891-9ED1-492E-9645-4E10CCD07FBF}"/>
              </a:ext>
            </a:extLst>
          </p:cNvPr>
          <p:cNvSpPr/>
          <p:nvPr userDrawn="1"/>
        </p:nvSpPr>
        <p:spPr>
          <a:xfrm>
            <a:off x="6161409" y="2314431"/>
            <a:ext cx="1961210" cy="4165597"/>
          </a:xfrm>
          <a:prstGeom prst="round2SameRect">
            <a:avLst>
              <a:gd name="adj1" fmla="val 6734"/>
              <a:gd name="adj2" fmla="val 0"/>
            </a:avLst>
          </a:prstGeom>
          <a:gradFill flip="none" rotWithShape="1">
            <a:gsLst>
              <a:gs pos="0">
                <a:srgbClr val="003A70">
                  <a:alpha val="59000"/>
                </a:srgbClr>
              </a:gs>
              <a:gs pos="86000">
                <a:srgbClr val="00305C"/>
              </a:gs>
            </a:gsLst>
            <a:lin ang="2700000" scaled="1"/>
            <a:tileRect/>
          </a:gradFill>
          <a:ln>
            <a:noFill/>
          </a:ln>
          <a:effectLst>
            <a:outerShdw blurRad="711200" dist="393700" dir="12180000" sx="76000" sy="76000" algn="ctr" rotWithShape="0">
              <a:srgbClr val="003A70">
                <a:alpha val="9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3" name="Picture Placeholder 12">
            <a:extLst>
              <a:ext uri="{FF2B5EF4-FFF2-40B4-BE49-F238E27FC236}">
                <a16:creationId xmlns:a16="http://schemas.microsoft.com/office/drawing/2014/main" id="{996769A3-9428-4A78-ACC6-59138B4032F2}"/>
              </a:ext>
            </a:extLst>
          </p:cNvPr>
          <p:cNvSpPr>
            <a:spLocks noGrp="1"/>
          </p:cNvSpPr>
          <p:nvPr>
            <p:ph type="pic" sz="quarter" idx="11"/>
          </p:nvPr>
        </p:nvSpPr>
        <p:spPr>
          <a:xfrm>
            <a:off x="6505735" y="1853908"/>
            <a:ext cx="5341937" cy="4065588"/>
          </a:xfrm>
          <a:prstGeom prst="roundRect">
            <a:avLst>
              <a:gd name="adj" fmla="val 1985"/>
            </a:avLst>
          </a:prstGeom>
          <a:gradFill>
            <a:gsLst>
              <a:gs pos="0">
                <a:srgbClr val="003A70">
                  <a:alpha val="59000"/>
                </a:srgbClr>
              </a:gs>
              <a:gs pos="86000">
                <a:srgbClr val="00305C"/>
              </a:gs>
            </a:gsLst>
            <a:lin ang="2700000" scaled="1"/>
          </a:gradFill>
          <a:effectLst>
            <a:outerShdw blurRad="482600" dist="508000" dir="5400000" sx="85000" sy="85000" algn="ctr" rotWithShape="0">
              <a:schemeClr val="accent1">
                <a:alpha val="37000"/>
              </a:schemeClr>
            </a:outerShdw>
          </a:effectLst>
        </p:spPr>
        <p:txBody>
          <a:bodyPr/>
          <a:lstStyle>
            <a:lvl1pPr marL="0" indent="0">
              <a:buNone/>
              <a:defRPr>
                <a:solidFill>
                  <a:schemeClr val="tx1">
                    <a:alpha val="0"/>
                  </a:schemeClr>
                </a:solidFill>
              </a:defRPr>
            </a:lvl1pPr>
          </a:lstStyle>
          <a:p>
            <a:endParaRPr lang="fr-FR"/>
          </a:p>
        </p:txBody>
      </p:sp>
      <p:sp>
        <p:nvSpPr>
          <p:cNvPr id="17" name="Text Placeholder 16">
            <a:extLst>
              <a:ext uri="{FF2B5EF4-FFF2-40B4-BE49-F238E27FC236}">
                <a16:creationId xmlns:a16="http://schemas.microsoft.com/office/drawing/2014/main" id="{6FE5481A-4B19-4B84-8EBA-F9B6B312CEF4}"/>
              </a:ext>
            </a:extLst>
          </p:cNvPr>
          <p:cNvSpPr>
            <a:spLocks noGrp="1"/>
          </p:cNvSpPr>
          <p:nvPr>
            <p:ph type="body" sz="quarter" idx="12" hasCustomPrompt="1"/>
          </p:nvPr>
        </p:nvSpPr>
        <p:spPr>
          <a:xfrm>
            <a:off x="800642" y="2144243"/>
            <a:ext cx="4395472" cy="628650"/>
          </a:xfrm>
          <a:prstGeom prst="rect">
            <a:avLst/>
          </a:prstGeom>
        </p:spPr>
        <p:txBody>
          <a:bodyPr lIns="0" tIns="0" rIns="0" bIns="0" anchor="b"/>
          <a:lstStyle>
            <a:lvl1pPr marL="0" indent="0">
              <a:buNone/>
              <a:defRPr lang="en-US" sz="2400" kern="1200" dirty="0" smtClean="0">
                <a:solidFill>
                  <a:schemeClr val="tx2"/>
                </a:solidFill>
                <a:latin typeface="+mj-lt"/>
                <a:ea typeface="+mn-ea"/>
                <a:cs typeface="Arial" panose="020B0604020202020204" pitchFamily="34" charset="0"/>
              </a:defRPr>
            </a:lvl1pPr>
          </a:lstStyle>
          <a:p>
            <a:pPr lvl="0"/>
            <a:r>
              <a:rPr lang="en-US" dirty="0"/>
              <a:t>CLICK TO EDIT MASTER TEXT STYLES</a:t>
            </a:r>
          </a:p>
        </p:txBody>
      </p:sp>
      <p:sp>
        <p:nvSpPr>
          <p:cNvPr id="18" name="Text Placeholder 16">
            <a:extLst>
              <a:ext uri="{FF2B5EF4-FFF2-40B4-BE49-F238E27FC236}">
                <a16:creationId xmlns:a16="http://schemas.microsoft.com/office/drawing/2014/main" id="{4D732718-D0E2-4E6E-B70D-4B973978FE9F}"/>
              </a:ext>
            </a:extLst>
          </p:cNvPr>
          <p:cNvSpPr>
            <a:spLocks noGrp="1"/>
          </p:cNvSpPr>
          <p:nvPr>
            <p:ph type="body" sz="quarter" idx="13" hasCustomPrompt="1"/>
          </p:nvPr>
        </p:nvSpPr>
        <p:spPr>
          <a:xfrm>
            <a:off x="800642" y="2936052"/>
            <a:ext cx="4395472" cy="2783005"/>
          </a:xfrm>
          <a:prstGeom prst="rect">
            <a:avLst/>
          </a:prstGeom>
        </p:spPr>
        <p:txBody>
          <a:bodyPr lIns="0" tIns="0" rIns="0" bIns="0" anchor="t"/>
          <a:lstStyle>
            <a:lvl1pPr marL="0" indent="0">
              <a:lnSpc>
                <a:spcPct val="120000"/>
              </a:lnSpc>
              <a:buNone/>
              <a:defRPr lang="en-US" sz="1400" kern="1200" dirty="0" smtClean="0">
                <a:solidFill>
                  <a:schemeClr val="tx2"/>
                </a:solidFill>
                <a:latin typeface="+mn-lt"/>
                <a:ea typeface="+mn-ea"/>
                <a:cs typeface="Arial" panose="020B0604020202020204" pitchFamily="34" charset="0"/>
              </a:defRPr>
            </a:lvl1pPr>
          </a:lstStyle>
          <a:p>
            <a:pPr lvl="0"/>
            <a:r>
              <a:rPr lang="en-US" dirty="0"/>
              <a:t>Nihil </a:t>
            </a:r>
            <a:r>
              <a:rPr lang="en-US" dirty="0" err="1"/>
              <a:t>morati</a:t>
            </a:r>
            <a:r>
              <a:rPr lang="en-US" dirty="0"/>
              <a:t> post </a:t>
            </a:r>
            <a:r>
              <a:rPr lang="en-US" dirty="0" err="1"/>
              <a:t>haec</a:t>
            </a:r>
            <a:r>
              <a:rPr lang="en-US" dirty="0"/>
              <a:t> </a:t>
            </a:r>
            <a:r>
              <a:rPr lang="en-US" dirty="0" err="1"/>
              <a:t>militares</a:t>
            </a:r>
            <a:r>
              <a:rPr lang="en-US" dirty="0"/>
              <a:t> </a:t>
            </a:r>
            <a:r>
              <a:rPr lang="en-US" dirty="0" err="1"/>
              <a:t>avidi</a:t>
            </a:r>
            <a:r>
              <a:rPr lang="en-US" dirty="0"/>
              <a:t> </a:t>
            </a:r>
            <a:r>
              <a:rPr lang="en-US" dirty="0" err="1"/>
              <a:t>saepe</a:t>
            </a:r>
            <a:r>
              <a:rPr lang="en-US" dirty="0"/>
              <a:t> </a:t>
            </a:r>
            <a:r>
              <a:rPr lang="en-US" dirty="0" err="1"/>
              <a:t>turbarum</a:t>
            </a:r>
            <a:r>
              <a:rPr lang="en-US" dirty="0"/>
              <a:t> </a:t>
            </a:r>
            <a:r>
              <a:rPr lang="en-US" dirty="0" err="1"/>
              <a:t>adorti</a:t>
            </a:r>
            <a:r>
              <a:rPr lang="en-US" dirty="0"/>
              <a:t> sunt </a:t>
            </a:r>
            <a:r>
              <a:rPr lang="en-US" dirty="0" err="1"/>
              <a:t>Montium</a:t>
            </a:r>
            <a:r>
              <a:rPr lang="en-US" dirty="0"/>
              <a:t> primum, qui </a:t>
            </a:r>
            <a:r>
              <a:rPr lang="en-US" dirty="0" err="1"/>
              <a:t>divertebat</a:t>
            </a:r>
            <a:r>
              <a:rPr lang="en-US" dirty="0"/>
              <a:t> in proximo, </a:t>
            </a:r>
            <a:r>
              <a:rPr lang="en-US" dirty="0" err="1"/>
              <a:t>levi</a:t>
            </a:r>
            <a:r>
              <a:rPr lang="en-US" dirty="0"/>
              <a:t> corpore </a:t>
            </a:r>
            <a:r>
              <a:rPr lang="en-US" dirty="0" err="1"/>
              <a:t>senem</a:t>
            </a:r>
            <a:r>
              <a:rPr lang="en-US" dirty="0"/>
              <a:t> </a:t>
            </a:r>
            <a:r>
              <a:rPr lang="en-US" dirty="0" err="1"/>
              <a:t>atque</a:t>
            </a:r>
            <a:r>
              <a:rPr lang="en-US" dirty="0"/>
              <a:t> </a:t>
            </a:r>
            <a:r>
              <a:rPr lang="en-US" dirty="0" err="1"/>
              <a:t>morbosum</a:t>
            </a:r>
            <a:r>
              <a:rPr lang="en-US" dirty="0"/>
              <a:t>, et </a:t>
            </a:r>
            <a:r>
              <a:rPr lang="en-US" dirty="0" err="1"/>
              <a:t>hirsutis</a:t>
            </a:r>
            <a:r>
              <a:rPr lang="en-US" dirty="0"/>
              <a:t> </a:t>
            </a:r>
            <a:r>
              <a:rPr lang="en-US" dirty="0" err="1"/>
              <a:t>resticulis</a:t>
            </a:r>
            <a:r>
              <a:rPr lang="en-US" dirty="0"/>
              <a:t> </a:t>
            </a:r>
            <a:r>
              <a:rPr lang="en-US" dirty="0" err="1"/>
              <a:t>cruribus</a:t>
            </a:r>
            <a:r>
              <a:rPr lang="en-US" dirty="0"/>
              <a:t> </a:t>
            </a:r>
            <a:r>
              <a:rPr lang="en-US" dirty="0" err="1"/>
              <a:t>eius</a:t>
            </a:r>
            <a:r>
              <a:rPr lang="en-US" dirty="0"/>
              <a:t> </a:t>
            </a:r>
            <a:r>
              <a:rPr lang="en-US" dirty="0" err="1"/>
              <a:t>innexis</a:t>
            </a:r>
            <a:r>
              <a:rPr lang="en-US" dirty="0"/>
              <a:t> </a:t>
            </a:r>
            <a:r>
              <a:rPr lang="en-US" dirty="0" err="1"/>
              <a:t>divaricaturn</a:t>
            </a:r>
            <a:r>
              <a:rPr lang="en-US" dirty="0"/>
              <a:t> sine </a:t>
            </a:r>
            <a:r>
              <a:rPr lang="en-US" dirty="0" err="1"/>
              <a:t>spiramento</a:t>
            </a:r>
            <a:r>
              <a:rPr lang="en-US" dirty="0"/>
              <a:t> </a:t>
            </a:r>
            <a:r>
              <a:rPr lang="en-US" dirty="0" err="1"/>
              <a:t>ullo</a:t>
            </a:r>
            <a:r>
              <a:rPr lang="en-US" dirty="0"/>
              <a:t> ad </a:t>
            </a:r>
            <a:r>
              <a:rPr lang="en-US" dirty="0" err="1"/>
              <a:t>usque</a:t>
            </a:r>
            <a:r>
              <a:rPr lang="en-US" dirty="0"/>
              <a:t> praetorium </a:t>
            </a:r>
            <a:r>
              <a:rPr lang="en-US" dirty="0" err="1"/>
              <a:t>traxere</a:t>
            </a:r>
            <a:r>
              <a:rPr lang="en-US" dirty="0"/>
              <a:t> </a:t>
            </a:r>
            <a:r>
              <a:rPr lang="en-US" dirty="0" err="1"/>
              <a:t>praefecti</a:t>
            </a:r>
            <a:r>
              <a:rPr lang="en-US" dirty="0"/>
              <a:t>.</a:t>
            </a:r>
          </a:p>
          <a:p>
            <a:pPr lvl="0"/>
            <a:r>
              <a:rPr lang="en-US" dirty="0"/>
              <a:t>Nihil </a:t>
            </a:r>
            <a:r>
              <a:rPr lang="en-US" dirty="0" err="1"/>
              <a:t>morati</a:t>
            </a:r>
            <a:r>
              <a:rPr lang="en-US" dirty="0"/>
              <a:t> post </a:t>
            </a:r>
            <a:r>
              <a:rPr lang="en-US" dirty="0" err="1"/>
              <a:t>haec</a:t>
            </a:r>
            <a:r>
              <a:rPr lang="en-US" dirty="0"/>
              <a:t> </a:t>
            </a:r>
            <a:r>
              <a:rPr lang="en-US" dirty="0" err="1"/>
              <a:t>militares</a:t>
            </a:r>
            <a:r>
              <a:rPr lang="en-US" dirty="0"/>
              <a:t> </a:t>
            </a:r>
            <a:r>
              <a:rPr lang="en-US" dirty="0" err="1"/>
              <a:t>avidi</a:t>
            </a:r>
            <a:r>
              <a:rPr lang="en-US" dirty="0"/>
              <a:t> </a:t>
            </a:r>
            <a:r>
              <a:rPr lang="en-US" dirty="0" err="1"/>
              <a:t>saepe</a:t>
            </a:r>
            <a:r>
              <a:rPr lang="en-US" dirty="0"/>
              <a:t> </a:t>
            </a:r>
            <a:r>
              <a:rPr lang="en-US" dirty="0" err="1"/>
              <a:t>turbarum</a:t>
            </a:r>
            <a:r>
              <a:rPr lang="en-US" dirty="0"/>
              <a:t> </a:t>
            </a:r>
            <a:r>
              <a:rPr lang="en-US" dirty="0" err="1"/>
              <a:t>adorti</a:t>
            </a:r>
            <a:r>
              <a:rPr lang="en-US" dirty="0"/>
              <a:t> sunt </a:t>
            </a:r>
            <a:r>
              <a:rPr lang="en-US" dirty="0" err="1"/>
              <a:t>Montium</a:t>
            </a:r>
            <a:r>
              <a:rPr lang="en-US" dirty="0"/>
              <a:t> primum, qui </a:t>
            </a:r>
            <a:r>
              <a:rPr lang="en-US" dirty="0" err="1"/>
              <a:t>divertebat</a:t>
            </a:r>
            <a:r>
              <a:rPr lang="en-US" dirty="0"/>
              <a:t> in proximo, </a:t>
            </a:r>
            <a:r>
              <a:rPr lang="en-US" dirty="0" err="1"/>
              <a:t>levi</a:t>
            </a:r>
            <a:r>
              <a:rPr lang="en-US" dirty="0"/>
              <a:t> corpore </a:t>
            </a:r>
            <a:r>
              <a:rPr lang="en-US" dirty="0" err="1"/>
              <a:t>senem</a:t>
            </a:r>
            <a:r>
              <a:rPr lang="en-US" dirty="0"/>
              <a:t> </a:t>
            </a:r>
            <a:r>
              <a:rPr lang="en-US" dirty="0" err="1"/>
              <a:t>atque</a:t>
            </a:r>
            <a:r>
              <a:rPr lang="en-US" dirty="0"/>
              <a:t> </a:t>
            </a:r>
            <a:r>
              <a:rPr lang="en-US" dirty="0" err="1"/>
              <a:t>morbosum</a:t>
            </a:r>
            <a:r>
              <a:rPr lang="en-US" dirty="0"/>
              <a:t>, et </a:t>
            </a:r>
            <a:r>
              <a:rPr lang="en-US" dirty="0" err="1"/>
              <a:t>hirsutis</a:t>
            </a:r>
            <a:r>
              <a:rPr lang="en-US" dirty="0"/>
              <a:t> </a:t>
            </a:r>
            <a:r>
              <a:rPr lang="en-US" dirty="0" err="1"/>
              <a:t>resticulis</a:t>
            </a:r>
            <a:r>
              <a:rPr lang="en-US" dirty="0"/>
              <a:t> </a:t>
            </a:r>
            <a:r>
              <a:rPr lang="en-US" dirty="0" err="1"/>
              <a:t>cruribus</a:t>
            </a:r>
            <a:r>
              <a:rPr lang="en-US" dirty="0"/>
              <a:t> </a:t>
            </a:r>
            <a:r>
              <a:rPr lang="en-US" dirty="0" err="1"/>
              <a:t>eius</a:t>
            </a:r>
            <a:r>
              <a:rPr lang="en-US" dirty="0"/>
              <a:t> </a:t>
            </a:r>
            <a:r>
              <a:rPr lang="en-US" dirty="0" err="1"/>
              <a:t>innexis</a:t>
            </a:r>
            <a:r>
              <a:rPr lang="en-US" dirty="0"/>
              <a:t> </a:t>
            </a:r>
            <a:r>
              <a:rPr lang="en-US" dirty="0" err="1"/>
              <a:t>divaricaturn</a:t>
            </a:r>
            <a:r>
              <a:rPr lang="en-US" dirty="0"/>
              <a:t> sine </a:t>
            </a:r>
            <a:r>
              <a:rPr lang="en-US" dirty="0" err="1"/>
              <a:t>spiramento</a:t>
            </a:r>
            <a:r>
              <a:rPr lang="en-US" dirty="0"/>
              <a:t> </a:t>
            </a:r>
            <a:r>
              <a:rPr lang="en-US" dirty="0" err="1"/>
              <a:t>ullo</a:t>
            </a:r>
            <a:r>
              <a:rPr lang="en-US" dirty="0"/>
              <a:t> ad </a:t>
            </a:r>
            <a:r>
              <a:rPr lang="en-US" dirty="0" err="1"/>
              <a:t>usque</a:t>
            </a:r>
            <a:r>
              <a:rPr lang="en-US" dirty="0"/>
              <a:t> praetorium </a:t>
            </a:r>
            <a:r>
              <a:rPr lang="en-US" dirty="0" err="1"/>
              <a:t>traxere</a:t>
            </a:r>
            <a:r>
              <a:rPr lang="en-US" dirty="0"/>
              <a:t> </a:t>
            </a:r>
            <a:r>
              <a:rPr lang="en-US" dirty="0" err="1"/>
              <a:t>praefecti</a:t>
            </a:r>
            <a:r>
              <a:rPr lang="en-US" dirty="0"/>
              <a:t>.</a:t>
            </a:r>
          </a:p>
        </p:txBody>
      </p:sp>
      <p:sp>
        <p:nvSpPr>
          <p:cNvPr id="14" name="ZoneTexte 13">
            <a:extLst>
              <a:ext uri="{FF2B5EF4-FFF2-40B4-BE49-F238E27FC236}">
                <a16:creationId xmlns:a16="http://schemas.microsoft.com/office/drawing/2014/main" id="{89234F5B-012B-487C-A3DB-03333B89AF0C}"/>
              </a:ext>
            </a:extLst>
          </p:cNvPr>
          <p:cNvSpPr txBox="1"/>
          <p:nvPr userDrawn="1"/>
        </p:nvSpPr>
        <p:spPr>
          <a:xfrm>
            <a:off x="5225548" y="6527023"/>
            <a:ext cx="1740904" cy="261610"/>
          </a:xfrm>
          <a:prstGeom prst="rect">
            <a:avLst/>
          </a:prstGeom>
          <a:noFill/>
        </p:spPr>
        <p:txBody>
          <a:bodyPr wrap="square" rtlCol="0">
            <a:spAutoFit/>
          </a:bodyPr>
          <a:lstStyle/>
          <a:p>
            <a:pPr algn="ctr"/>
            <a:r>
              <a:rPr lang="fr-FR" sz="1100">
                <a:solidFill>
                  <a:schemeClr val="tx1">
                    <a:alpha val="50000"/>
                  </a:schemeClr>
                </a:solidFill>
                <a:latin typeface="Arial"/>
                <a:cs typeface="Arial"/>
              </a:rPr>
              <a:t>Copyright HEC Paris</a:t>
            </a:r>
          </a:p>
        </p:txBody>
      </p:sp>
      <p:pic>
        <p:nvPicPr>
          <p:cNvPr id="9" name="Image 10">
            <a:extLst>
              <a:ext uri="{FF2B5EF4-FFF2-40B4-BE49-F238E27FC236}">
                <a16:creationId xmlns:a16="http://schemas.microsoft.com/office/drawing/2014/main" id="{69F3A6C6-3875-E8F0-716B-C36E4E24487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84673" y="6326843"/>
            <a:ext cx="753527" cy="373203"/>
          </a:xfrm>
          <a:prstGeom prst="rect">
            <a:avLst/>
          </a:prstGeom>
        </p:spPr>
      </p:pic>
    </p:spTree>
    <p:extLst>
      <p:ext uri="{BB962C8B-B14F-4D97-AF65-F5344CB8AC3E}">
        <p14:creationId xmlns:p14="http://schemas.microsoft.com/office/powerpoint/2010/main" val="3245043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par>
                                <p:cTn id="11" presetID="49" presetClass="entr" presetSubtype="0" decel="100000" fill="hold" nodeType="withEffect">
                                  <p:stCondLst>
                                    <p:cond delay="120"/>
                                  </p:stCondLst>
                                  <p:iterate type="lt">
                                    <p:tmPct val="10000"/>
                                  </p:iterate>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 calcmode="lin" valueType="num">
                                      <p:cBhvr>
                                        <p:cTn id="15" dur="500" fill="hold"/>
                                        <p:tgtEl>
                                          <p:spTgt spid="9"/>
                                        </p:tgtEl>
                                        <p:attrNameLst>
                                          <p:attrName>style.rotation</p:attrName>
                                        </p:attrNameLst>
                                      </p:cBhvr>
                                      <p:tavLst>
                                        <p:tav tm="0">
                                          <p:val>
                                            <p:fltVal val="360"/>
                                          </p:val>
                                        </p:tav>
                                        <p:tav tm="100000">
                                          <p:val>
                                            <p:fltVal val="0"/>
                                          </p:val>
                                        </p:tav>
                                      </p:tavLst>
                                    </p:anim>
                                    <p:animEffect transition="in" filter="fade">
                                      <p:cBhvr>
                                        <p:cTn id="16" dur="500"/>
                                        <p:tgtEl>
                                          <p:spTgt spid="9"/>
                                        </p:tgtEl>
                                      </p:cBhvr>
                                    </p:animEffect>
                                  </p:childTnLst>
                                </p:cTn>
                              </p:par>
                              <p:par>
                                <p:cTn id="17" presetID="8" presetClass="emph" presetSubtype="0" decel="100000" fill="hold" nodeType="withEffect">
                                  <p:stCondLst>
                                    <p:cond delay="120"/>
                                  </p:stCondLst>
                                  <p:iterate type="lt">
                                    <p:tmPct val="10000"/>
                                  </p:iterate>
                                  <p:childTnLst>
                                    <p:animRot by="21600000">
                                      <p:cBhvr>
                                        <p:cTn id="18" dur="500" fill="hold"/>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e &amp; Citation">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570633CA-D1EE-4593-A844-168B1A32A712}"/>
              </a:ext>
            </a:extLst>
          </p:cNvPr>
          <p:cNvPicPr>
            <a:picLocks noChangeAspect="1"/>
          </p:cNvPicPr>
          <p:nvPr userDrawn="1"/>
        </p:nvPicPr>
        <p:blipFill rotWithShape="1">
          <a:blip r:embed="rId2" cstate="screen">
            <a:alphaModFix amt="14000"/>
            <a:extLst>
              <a:ext uri="{28A0092B-C50C-407E-A947-70E740481C1C}">
                <a14:useLocalDpi xmlns:a14="http://schemas.microsoft.com/office/drawing/2010/main"/>
              </a:ext>
            </a:extLst>
          </a:blip>
          <a:srcRect/>
          <a:stretch/>
        </p:blipFill>
        <p:spPr>
          <a:xfrm>
            <a:off x="-1" y="0"/>
            <a:ext cx="12191999" cy="6858000"/>
          </a:xfrm>
          <a:prstGeom prst="rect">
            <a:avLst/>
          </a:prstGeom>
        </p:spPr>
      </p:pic>
      <p:cxnSp>
        <p:nvCxnSpPr>
          <p:cNvPr id="4" name="Straight Connector 3">
            <a:extLst>
              <a:ext uri="{FF2B5EF4-FFF2-40B4-BE49-F238E27FC236}">
                <a16:creationId xmlns:a16="http://schemas.microsoft.com/office/drawing/2014/main" id="{0F38FB46-3365-4B76-86C6-B90003D069B6}"/>
              </a:ext>
            </a:extLst>
          </p:cNvPr>
          <p:cNvCxnSpPr>
            <a:cxnSpLocks/>
          </p:cNvCxnSpPr>
          <p:nvPr userDrawn="1"/>
        </p:nvCxnSpPr>
        <p:spPr>
          <a:xfrm flipH="1">
            <a:off x="5950857" y="1136166"/>
            <a:ext cx="290287" cy="0"/>
          </a:xfrm>
          <a:prstGeom prst="line">
            <a:avLst/>
          </a:prstGeom>
          <a:ln w="76200">
            <a:solidFill>
              <a:srgbClr val="00305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0CCE679-0597-44F4-9850-0216F6624E5C}"/>
              </a:ext>
            </a:extLst>
          </p:cNvPr>
          <p:cNvCxnSpPr>
            <a:cxnSpLocks/>
          </p:cNvCxnSpPr>
          <p:nvPr userDrawn="1"/>
        </p:nvCxnSpPr>
        <p:spPr>
          <a:xfrm>
            <a:off x="0" y="1098066"/>
            <a:ext cx="12191999" cy="0"/>
          </a:xfrm>
          <a:prstGeom prst="line">
            <a:avLst/>
          </a:prstGeom>
          <a:ln>
            <a:solidFill>
              <a:srgbClr val="00305C">
                <a:alpha val="17000"/>
              </a:srgbClr>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3A1BBC13-415C-42FF-925F-F6AF7AB044A9}"/>
              </a:ext>
            </a:extLst>
          </p:cNvPr>
          <p:cNvSpPr>
            <a:spLocks noGrp="1"/>
          </p:cNvSpPr>
          <p:nvPr>
            <p:ph type="title"/>
          </p:nvPr>
        </p:nvSpPr>
        <p:spPr>
          <a:xfrm>
            <a:off x="838200" y="260108"/>
            <a:ext cx="10515600" cy="577850"/>
          </a:xfrm>
          <a:prstGeom prst="rect">
            <a:avLst/>
          </a:prstGeom>
        </p:spPr>
        <p:txBody>
          <a:bodyPr anchor="ctr"/>
          <a:lstStyle>
            <a:lvl1pPr algn="ctr">
              <a:defRPr sz="2400" b="1" cap="all" baseline="0">
                <a:latin typeface="+mn-lt"/>
              </a:defRPr>
            </a:lvl1pPr>
          </a:lstStyle>
          <a:p>
            <a:r>
              <a:rPr lang="en-US" dirty="0"/>
              <a:t>Click to edit Master title style</a:t>
            </a:r>
            <a:endParaRPr lang="fr-FR" dirty="0"/>
          </a:p>
        </p:txBody>
      </p:sp>
      <p:cxnSp>
        <p:nvCxnSpPr>
          <p:cNvPr id="7" name="Connecteur droit 20">
            <a:extLst>
              <a:ext uri="{FF2B5EF4-FFF2-40B4-BE49-F238E27FC236}">
                <a16:creationId xmlns:a16="http://schemas.microsoft.com/office/drawing/2014/main" id="{D4F57CC3-794B-412E-AC2E-AACEC51744A0}"/>
              </a:ext>
            </a:extLst>
          </p:cNvPr>
          <p:cNvCxnSpPr>
            <a:cxnSpLocks/>
          </p:cNvCxnSpPr>
          <p:nvPr userDrawn="1"/>
        </p:nvCxnSpPr>
        <p:spPr>
          <a:xfrm>
            <a:off x="1313927" y="6480029"/>
            <a:ext cx="9564147" cy="0"/>
          </a:xfrm>
          <a:prstGeom prst="line">
            <a:avLst/>
          </a:prstGeom>
          <a:ln>
            <a:solidFill>
              <a:srgbClr val="00305C">
                <a:alpha val="40000"/>
              </a:srgbClr>
            </a:solidFill>
          </a:ln>
        </p:spPr>
        <p:style>
          <a:lnRef idx="1">
            <a:schemeClr val="accent1"/>
          </a:lnRef>
          <a:fillRef idx="0">
            <a:schemeClr val="accent1"/>
          </a:fillRef>
          <a:effectRef idx="0">
            <a:schemeClr val="accent1"/>
          </a:effectRef>
          <a:fontRef idx="minor">
            <a:schemeClr val="tx1"/>
          </a:fontRef>
        </p:style>
      </p:cxnSp>
      <p:sp>
        <p:nvSpPr>
          <p:cNvPr id="10" name="Slide Number Placeholder 9">
            <a:extLst>
              <a:ext uri="{FF2B5EF4-FFF2-40B4-BE49-F238E27FC236}">
                <a16:creationId xmlns:a16="http://schemas.microsoft.com/office/drawing/2014/main" id="{06F59DB4-CB9E-413B-A0C4-8A2865047FD1}"/>
              </a:ext>
            </a:extLst>
          </p:cNvPr>
          <p:cNvSpPr>
            <a:spLocks noGrp="1"/>
          </p:cNvSpPr>
          <p:nvPr>
            <p:ph type="sldNum" sz="quarter" idx="10"/>
          </p:nvPr>
        </p:nvSpPr>
        <p:spPr>
          <a:xfrm>
            <a:off x="11410111" y="6297466"/>
            <a:ext cx="437561" cy="365125"/>
          </a:xfrm>
        </p:spPr>
        <p:txBody>
          <a:bodyPr/>
          <a:lstStyle/>
          <a:p>
            <a:fld id="{50D6809A-83D2-4ADA-89CA-FEBD8CFC729C}" type="slidenum">
              <a:rPr lang="fr-FR" smtClean="0"/>
              <a:t>‹#›</a:t>
            </a:fld>
            <a:endParaRPr lang="fr-FR"/>
          </a:p>
        </p:txBody>
      </p:sp>
      <p:sp>
        <p:nvSpPr>
          <p:cNvPr id="18" name="Rectangle: Rounded Corners 17">
            <a:extLst>
              <a:ext uri="{FF2B5EF4-FFF2-40B4-BE49-F238E27FC236}">
                <a16:creationId xmlns:a16="http://schemas.microsoft.com/office/drawing/2014/main" id="{72852860-EC36-4FA5-877A-E2FC81E9A6D2}"/>
              </a:ext>
            </a:extLst>
          </p:cNvPr>
          <p:cNvSpPr/>
          <p:nvPr userDrawn="1"/>
        </p:nvSpPr>
        <p:spPr>
          <a:xfrm>
            <a:off x="6095998" y="2103309"/>
            <a:ext cx="5257800" cy="3619958"/>
          </a:xfrm>
          <a:prstGeom prst="roundRect">
            <a:avLst>
              <a:gd name="adj" fmla="val 2282"/>
            </a:avLst>
          </a:prstGeom>
          <a:gradFill>
            <a:gsLst>
              <a:gs pos="0">
                <a:srgbClr val="003A70">
                  <a:alpha val="59000"/>
                </a:srgbClr>
              </a:gs>
              <a:gs pos="84000">
                <a:srgbClr val="00305C"/>
              </a:gs>
            </a:gsLst>
            <a:lin ang="2700000" scaled="1"/>
          </a:gradFill>
        </p:spPr>
        <p:txBody>
          <a:bodyPr lIns="360000" tIns="360000" rIns="360000" bIns="360000" anchor="ctr"/>
          <a:lstStyle/>
          <a:p>
            <a:pPr lvl="0" indent="0">
              <a:lnSpc>
                <a:spcPct val="90000"/>
              </a:lnSpc>
              <a:spcBef>
                <a:spcPts val="1000"/>
              </a:spcBef>
              <a:buFont typeface="Arial" panose="020B0604020202020204" pitchFamily="34" charset="0"/>
              <a:buNone/>
            </a:pPr>
            <a:endParaRPr lang="fr-FR" sz="2800">
              <a:solidFill>
                <a:schemeClr val="bg1"/>
              </a:solidFill>
            </a:endParaRPr>
          </a:p>
        </p:txBody>
      </p:sp>
      <p:sp>
        <p:nvSpPr>
          <p:cNvPr id="19" name="Text Placeholder 16">
            <a:extLst>
              <a:ext uri="{FF2B5EF4-FFF2-40B4-BE49-F238E27FC236}">
                <a16:creationId xmlns:a16="http://schemas.microsoft.com/office/drawing/2014/main" id="{149F90F2-26D6-47DB-A7F1-725B9696C2B3}"/>
              </a:ext>
            </a:extLst>
          </p:cNvPr>
          <p:cNvSpPr>
            <a:spLocks noGrp="1"/>
          </p:cNvSpPr>
          <p:nvPr>
            <p:ph type="body" sz="quarter" idx="14" hasCustomPrompt="1"/>
          </p:nvPr>
        </p:nvSpPr>
        <p:spPr>
          <a:xfrm>
            <a:off x="6527162" y="2412798"/>
            <a:ext cx="4395472" cy="3000980"/>
          </a:xfrm>
          <a:prstGeom prst="rect">
            <a:avLst/>
          </a:prstGeom>
        </p:spPr>
        <p:txBody>
          <a:bodyPr lIns="0" tIns="0" rIns="0" bIns="0" anchor="ctr"/>
          <a:lstStyle>
            <a:lvl1pPr marL="0" indent="0" algn="ctr">
              <a:lnSpc>
                <a:spcPct val="120000"/>
              </a:lnSpc>
              <a:buNone/>
              <a:defRPr lang="en-US" sz="1600" i="1" kern="1200" dirty="0" smtClean="0">
                <a:solidFill>
                  <a:schemeClr val="bg1"/>
                </a:solidFill>
                <a:latin typeface="+mn-lt"/>
                <a:ea typeface="+mn-ea"/>
                <a:cs typeface="Arial" panose="020B0604020202020204" pitchFamily="34" charset="0"/>
              </a:defRPr>
            </a:lvl1pPr>
          </a:lstStyle>
          <a:p>
            <a:pPr lvl="0"/>
            <a:r>
              <a:rPr lang="en-US" dirty="0"/>
              <a:t>“Nihil </a:t>
            </a:r>
            <a:r>
              <a:rPr lang="en-US" dirty="0" err="1"/>
              <a:t>morati</a:t>
            </a:r>
            <a:r>
              <a:rPr lang="en-US" dirty="0"/>
              <a:t> post </a:t>
            </a:r>
            <a:r>
              <a:rPr lang="en-US" dirty="0" err="1"/>
              <a:t>haec</a:t>
            </a:r>
            <a:r>
              <a:rPr lang="en-US" dirty="0"/>
              <a:t> </a:t>
            </a:r>
            <a:r>
              <a:rPr lang="en-US" dirty="0" err="1"/>
              <a:t>militares</a:t>
            </a:r>
            <a:r>
              <a:rPr lang="en-US" dirty="0"/>
              <a:t> </a:t>
            </a:r>
            <a:r>
              <a:rPr lang="en-US" dirty="0" err="1"/>
              <a:t>avidi</a:t>
            </a:r>
            <a:r>
              <a:rPr lang="en-US" dirty="0"/>
              <a:t> </a:t>
            </a:r>
            <a:r>
              <a:rPr lang="en-US" dirty="0" err="1"/>
              <a:t>saepe</a:t>
            </a:r>
            <a:r>
              <a:rPr lang="en-US" dirty="0"/>
              <a:t> </a:t>
            </a:r>
            <a:r>
              <a:rPr lang="en-US" dirty="0" err="1"/>
              <a:t>turbarum</a:t>
            </a:r>
            <a:r>
              <a:rPr lang="en-US" dirty="0"/>
              <a:t> </a:t>
            </a:r>
            <a:r>
              <a:rPr lang="en-US" dirty="0" err="1"/>
              <a:t>adorti</a:t>
            </a:r>
            <a:r>
              <a:rPr lang="en-US" dirty="0"/>
              <a:t> sunt </a:t>
            </a:r>
            <a:r>
              <a:rPr lang="en-US" dirty="0" err="1"/>
              <a:t>Montium</a:t>
            </a:r>
            <a:r>
              <a:rPr lang="en-US" dirty="0"/>
              <a:t> primum, qui </a:t>
            </a:r>
            <a:r>
              <a:rPr lang="en-US" dirty="0" err="1"/>
              <a:t>divertebat</a:t>
            </a:r>
            <a:r>
              <a:rPr lang="en-US" dirty="0"/>
              <a:t> in proximo, </a:t>
            </a:r>
            <a:r>
              <a:rPr lang="en-US" dirty="0" err="1"/>
              <a:t>levi</a:t>
            </a:r>
            <a:r>
              <a:rPr lang="en-US" dirty="0"/>
              <a:t> corpore </a:t>
            </a:r>
            <a:r>
              <a:rPr lang="en-US" dirty="0" err="1"/>
              <a:t>senem</a:t>
            </a:r>
            <a:r>
              <a:rPr lang="en-US" dirty="0"/>
              <a:t> </a:t>
            </a:r>
            <a:r>
              <a:rPr lang="en-US" dirty="0" err="1"/>
              <a:t>atque</a:t>
            </a:r>
            <a:r>
              <a:rPr lang="en-US" dirty="0"/>
              <a:t> </a:t>
            </a:r>
            <a:r>
              <a:rPr lang="en-US" dirty="0" err="1"/>
              <a:t>morbosum</a:t>
            </a:r>
            <a:r>
              <a:rPr lang="en-US" dirty="0"/>
              <a:t>, et </a:t>
            </a:r>
            <a:r>
              <a:rPr lang="en-US" dirty="0" err="1"/>
              <a:t>hirsutis</a:t>
            </a:r>
            <a:r>
              <a:rPr lang="en-US" dirty="0"/>
              <a:t> </a:t>
            </a:r>
            <a:r>
              <a:rPr lang="en-US" dirty="0" err="1"/>
              <a:t>resticulis</a:t>
            </a:r>
            <a:r>
              <a:rPr lang="en-US" dirty="0"/>
              <a:t> </a:t>
            </a:r>
            <a:r>
              <a:rPr lang="en-US" dirty="0" err="1"/>
              <a:t>cruribus</a:t>
            </a:r>
            <a:r>
              <a:rPr lang="en-US" dirty="0"/>
              <a:t> </a:t>
            </a:r>
            <a:r>
              <a:rPr lang="en-US" dirty="0" err="1"/>
              <a:t>eius</a:t>
            </a:r>
            <a:r>
              <a:rPr lang="en-US" dirty="0"/>
              <a:t> </a:t>
            </a:r>
            <a:r>
              <a:rPr lang="en-US" dirty="0" err="1"/>
              <a:t>innexis</a:t>
            </a:r>
            <a:r>
              <a:rPr lang="en-US" dirty="0"/>
              <a:t> </a:t>
            </a:r>
            <a:r>
              <a:rPr lang="en-US" dirty="0" err="1"/>
              <a:t>divaricaturn</a:t>
            </a:r>
            <a:r>
              <a:rPr lang="en-US" dirty="0"/>
              <a:t> sine </a:t>
            </a:r>
            <a:r>
              <a:rPr lang="en-US" dirty="0" err="1"/>
              <a:t>spiramento</a:t>
            </a:r>
            <a:r>
              <a:rPr lang="en-US" dirty="0"/>
              <a:t> </a:t>
            </a:r>
            <a:r>
              <a:rPr lang="en-US" dirty="0" err="1"/>
              <a:t>ullo</a:t>
            </a:r>
            <a:r>
              <a:rPr lang="en-US" dirty="0"/>
              <a:t> ad </a:t>
            </a:r>
            <a:r>
              <a:rPr lang="en-US" dirty="0" err="1"/>
              <a:t>usque</a:t>
            </a:r>
            <a:r>
              <a:rPr lang="en-US" dirty="0"/>
              <a:t> praetorium </a:t>
            </a:r>
            <a:r>
              <a:rPr lang="en-US" dirty="0" err="1"/>
              <a:t>traxere</a:t>
            </a:r>
            <a:r>
              <a:rPr lang="en-US" dirty="0"/>
              <a:t> </a:t>
            </a:r>
            <a:r>
              <a:rPr lang="en-US" dirty="0" err="1"/>
              <a:t>praefecti</a:t>
            </a:r>
            <a:r>
              <a:rPr lang="en-US" dirty="0"/>
              <a:t>.”</a:t>
            </a:r>
          </a:p>
        </p:txBody>
      </p:sp>
      <p:grpSp>
        <p:nvGrpSpPr>
          <p:cNvPr id="17" name="Group 16">
            <a:extLst>
              <a:ext uri="{FF2B5EF4-FFF2-40B4-BE49-F238E27FC236}">
                <a16:creationId xmlns:a16="http://schemas.microsoft.com/office/drawing/2014/main" id="{32597E60-7AD2-46EA-B770-E9C94B9D0D82}"/>
              </a:ext>
            </a:extLst>
          </p:cNvPr>
          <p:cNvGrpSpPr/>
          <p:nvPr userDrawn="1"/>
        </p:nvGrpSpPr>
        <p:grpSpPr>
          <a:xfrm>
            <a:off x="8445498" y="1732853"/>
            <a:ext cx="558800" cy="558800"/>
            <a:chOff x="8445500" y="1637815"/>
            <a:chExt cx="558800" cy="558800"/>
          </a:xfrm>
        </p:grpSpPr>
        <p:sp>
          <p:nvSpPr>
            <p:cNvPr id="12" name="Rectangle: Rounded Corners 11">
              <a:extLst>
                <a:ext uri="{FF2B5EF4-FFF2-40B4-BE49-F238E27FC236}">
                  <a16:creationId xmlns:a16="http://schemas.microsoft.com/office/drawing/2014/main" id="{4B3834E2-9CC2-45D1-89C4-94157DFE9401}"/>
                </a:ext>
              </a:extLst>
            </p:cNvPr>
            <p:cNvSpPr/>
            <p:nvPr userDrawn="1"/>
          </p:nvSpPr>
          <p:spPr>
            <a:xfrm>
              <a:off x="8445500" y="1637815"/>
              <a:ext cx="558800" cy="558800"/>
            </a:xfrm>
            <a:prstGeom prst="roundRect">
              <a:avLst/>
            </a:prstGeom>
            <a:solidFill>
              <a:schemeClr val="accent2"/>
            </a:solidFill>
            <a:ln>
              <a:noFill/>
            </a:ln>
            <a:effectLst>
              <a:outerShdw blurRad="355600" dist="127000" dir="5400000" sx="91000" sy="91000" algn="ctr" rotWithShape="0">
                <a:schemeClr val="accent2">
                  <a:alpha val="2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6" name="Graphic 15">
              <a:extLst>
                <a:ext uri="{FF2B5EF4-FFF2-40B4-BE49-F238E27FC236}">
                  <a16:creationId xmlns:a16="http://schemas.microsoft.com/office/drawing/2014/main" id="{1DE01400-DBF4-4230-A34E-62EFF69D9F25}"/>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633844" y="1826159"/>
              <a:ext cx="182112" cy="182112"/>
            </a:xfrm>
            <a:prstGeom prst="rect">
              <a:avLst/>
            </a:prstGeom>
          </p:spPr>
        </p:pic>
      </p:grpSp>
      <p:sp>
        <p:nvSpPr>
          <p:cNvPr id="20" name="Text Placeholder 16">
            <a:extLst>
              <a:ext uri="{FF2B5EF4-FFF2-40B4-BE49-F238E27FC236}">
                <a16:creationId xmlns:a16="http://schemas.microsoft.com/office/drawing/2014/main" id="{BAB8E35C-B495-43ED-B7CB-4983A335A553}"/>
              </a:ext>
            </a:extLst>
          </p:cNvPr>
          <p:cNvSpPr>
            <a:spLocks noGrp="1"/>
          </p:cNvSpPr>
          <p:nvPr>
            <p:ph type="body" sz="quarter" idx="12" hasCustomPrompt="1"/>
          </p:nvPr>
        </p:nvSpPr>
        <p:spPr>
          <a:xfrm>
            <a:off x="800642" y="2144243"/>
            <a:ext cx="4395472" cy="628650"/>
          </a:xfrm>
          <a:prstGeom prst="rect">
            <a:avLst/>
          </a:prstGeom>
        </p:spPr>
        <p:txBody>
          <a:bodyPr lIns="0" tIns="0" rIns="0" bIns="0" anchor="b"/>
          <a:lstStyle>
            <a:lvl1pPr marL="0" indent="0">
              <a:buNone/>
              <a:defRPr lang="en-US" sz="2400" kern="1200" dirty="0" smtClean="0">
                <a:solidFill>
                  <a:schemeClr val="tx2"/>
                </a:solidFill>
                <a:latin typeface="+mj-lt"/>
                <a:ea typeface="+mn-ea"/>
                <a:cs typeface="Arial" panose="020B0604020202020204" pitchFamily="34" charset="0"/>
              </a:defRPr>
            </a:lvl1pPr>
          </a:lstStyle>
          <a:p>
            <a:pPr lvl="0"/>
            <a:r>
              <a:rPr lang="en-US" dirty="0"/>
              <a:t>CLICK TO EDIT MASTER TEXT STYLES</a:t>
            </a:r>
          </a:p>
        </p:txBody>
      </p:sp>
      <p:sp>
        <p:nvSpPr>
          <p:cNvPr id="21" name="Text Placeholder 16">
            <a:extLst>
              <a:ext uri="{FF2B5EF4-FFF2-40B4-BE49-F238E27FC236}">
                <a16:creationId xmlns:a16="http://schemas.microsoft.com/office/drawing/2014/main" id="{4F340BAD-CF92-4B34-8069-1EF529285DAC}"/>
              </a:ext>
            </a:extLst>
          </p:cNvPr>
          <p:cNvSpPr>
            <a:spLocks noGrp="1"/>
          </p:cNvSpPr>
          <p:nvPr>
            <p:ph type="body" sz="quarter" idx="13" hasCustomPrompt="1"/>
          </p:nvPr>
        </p:nvSpPr>
        <p:spPr>
          <a:xfrm>
            <a:off x="800642" y="2936052"/>
            <a:ext cx="4395472" cy="2783005"/>
          </a:xfrm>
          <a:prstGeom prst="rect">
            <a:avLst/>
          </a:prstGeom>
        </p:spPr>
        <p:txBody>
          <a:bodyPr lIns="0" tIns="0" rIns="0" bIns="0" anchor="t"/>
          <a:lstStyle>
            <a:lvl1pPr marL="0" indent="0">
              <a:lnSpc>
                <a:spcPct val="120000"/>
              </a:lnSpc>
              <a:buNone/>
              <a:defRPr lang="en-US" sz="1400" kern="1200" dirty="0" smtClean="0">
                <a:solidFill>
                  <a:schemeClr val="tx2"/>
                </a:solidFill>
                <a:latin typeface="+mn-lt"/>
                <a:ea typeface="+mn-ea"/>
                <a:cs typeface="Arial" panose="020B0604020202020204" pitchFamily="34" charset="0"/>
              </a:defRPr>
            </a:lvl1pPr>
          </a:lstStyle>
          <a:p>
            <a:pPr lvl="0"/>
            <a:r>
              <a:rPr lang="en-US" dirty="0"/>
              <a:t>Nihil </a:t>
            </a:r>
            <a:r>
              <a:rPr lang="en-US" dirty="0" err="1"/>
              <a:t>morati</a:t>
            </a:r>
            <a:r>
              <a:rPr lang="en-US" dirty="0"/>
              <a:t> post </a:t>
            </a:r>
            <a:r>
              <a:rPr lang="en-US" dirty="0" err="1"/>
              <a:t>haec</a:t>
            </a:r>
            <a:r>
              <a:rPr lang="en-US" dirty="0"/>
              <a:t> </a:t>
            </a:r>
            <a:r>
              <a:rPr lang="en-US" dirty="0" err="1"/>
              <a:t>militares</a:t>
            </a:r>
            <a:r>
              <a:rPr lang="en-US" dirty="0"/>
              <a:t> </a:t>
            </a:r>
            <a:r>
              <a:rPr lang="en-US" dirty="0" err="1"/>
              <a:t>avidi</a:t>
            </a:r>
            <a:r>
              <a:rPr lang="en-US" dirty="0"/>
              <a:t> </a:t>
            </a:r>
            <a:r>
              <a:rPr lang="en-US" dirty="0" err="1"/>
              <a:t>saepe</a:t>
            </a:r>
            <a:r>
              <a:rPr lang="en-US" dirty="0"/>
              <a:t> </a:t>
            </a:r>
            <a:r>
              <a:rPr lang="en-US" dirty="0" err="1"/>
              <a:t>turbarum</a:t>
            </a:r>
            <a:r>
              <a:rPr lang="en-US" dirty="0"/>
              <a:t> </a:t>
            </a:r>
            <a:r>
              <a:rPr lang="en-US" dirty="0" err="1"/>
              <a:t>adorti</a:t>
            </a:r>
            <a:r>
              <a:rPr lang="en-US" dirty="0"/>
              <a:t> sunt </a:t>
            </a:r>
            <a:r>
              <a:rPr lang="en-US" dirty="0" err="1"/>
              <a:t>Montium</a:t>
            </a:r>
            <a:r>
              <a:rPr lang="en-US" dirty="0"/>
              <a:t> primum, qui </a:t>
            </a:r>
            <a:r>
              <a:rPr lang="en-US" dirty="0" err="1"/>
              <a:t>divertebat</a:t>
            </a:r>
            <a:r>
              <a:rPr lang="en-US" dirty="0"/>
              <a:t> in proximo, </a:t>
            </a:r>
            <a:r>
              <a:rPr lang="en-US" dirty="0" err="1"/>
              <a:t>levi</a:t>
            </a:r>
            <a:r>
              <a:rPr lang="en-US" dirty="0"/>
              <a:t> corpore </a:t>
            </a:r>
            <a:r>
              <a:rPr lang="en-US" dirty="0" err="1"/>
              <a:t>senem</a:t>
            </a:r>
            <a:r>
              <a:rPr lang="en-US" dirty="0"/>
              <a:t> </a:t>
            </a:r>
            <a:r>
              <a:rPr lang="en-US" dirty="0" err="1"/>
              <a:t>atque</a:t>
            </a:r>
            <a:r>
              <a:rPr lang="en-US" dirty="0"/>
              <a:t> </a:t>
            </a:r>
            <a:r>
              <a:rPr lang="en-US" dirty="0" err="1"/>
              <a:t>morbosum</a:t>
            </a:r>
            <a:r>
              <a:rPr lang="en-US" dirty="0"/>
              <a:t>, et </a:t>
            </a:r>
            <a:r>
              <a:rPr lang="en-US" dirty="0" err="1"/>
              <a:t>hirsutis</a:t>
            </a:r>
            <a:r>
              <a:rPr lang="en-US" dirty="0"/>
              <a:t> </a:t>
            </a:r>
            <a:r>
              <a:rPr lang="en-US" dirty="0" err="1"/>
              <a:t>resticulis</a:t>
            </a:r>
            <a:r>
              <a:rPr lang="en-US" dirty="0"/>
              <a:t> </a:t>
            </a:r>
            <a:r>
              <a:rPr lang="en-US" dirty="0" err="1"/>
              <a:t>cruribus</a:t>
            </a:r>
            <a:r>
              <a:rPr lang="en-US" dirty="0"/>
              <a:t> </a:t>
            </a:r>
            <a:r>
              <a:rPr lang="en-US" dirty="0" err="1"/>
              <a:t>eius</a:t>
            </a:r>
            <a:r>
              <a:rPr lang="en-US" dirty="0"/>
              <a:t> </a:t>
            </a:r>
            <a:r>
              <a:rPr lang="en-US" dirty="0" err="1"/>
              <a:t>innexis</a:t>
            </a:r>
            <a:r>
              <a:rPr lang="en-US" dirty="0"/>
              <a:t> </a:t>
            </a:r>
            <a:r>
              <a:rPr lang="en-US" dirty="0" err="1"/>
              <a:t>divaricaturn</a:t>
            </a:r>
            <a:r>
              <a:rPr lang="en-US" dirty="0"/>
              <a:t> sine </a:t>
            </a:r>
            <a:r>
              <a:rPr lang="en-US" dirty="0" err="1"/>
              <a:t>spiramento</a:t>
            </a:r>
            <a:r>
              <a:rPr lang="en-US" dirty="0"/>
              <a:t> </a:t>
            </a:r>
            <a:r>
              <a:rPr lang="en-US" dirty="0" err="1"/>
              <a:t>ullo</a:t>
            </a:r>
            <a:r>
              <a:rPr lang="en-US" dirty="0"/>
              <a:t> ad </a:t>
            </a:r>
            <a:r>
              <a:rPr lang="en-US" dirty="0" err="1"/>
              <a:t>usque</a:t>
            </a:r>
            <a:r>
              <a:rPr lang="en-US" dirty="0"/>
              <a:t> praetorium </a:t>
            </a:r>
            <a:r>
              <a:rPr lang="en-US" dirty="0" err="1"/>
              <a:t>traxere</a:t>
            </a:r>
            <a:r>
              <a:rPr lang="en-US" dirty="0"/>
              <a:t> </a:t>
            </a:r>
            <a:r>
              <a:rPr lang="en-US" dirty="0" err="1"/>
              <a:t>praefecti</a:t>
            </a:r>
            <a:r>
              <a:rPr lang="en-US" dirty="0"/>
              <a:t>.</a:t>
            </a:r>
          </a:p>
          <a:p>
            <a:pPr lvl="0"/>
            <a:r>
              <a:rPr lang="en-US" dirty="0"/>
              <a:t>Nihil </a:t>
            </a:r>
            <a:r>
              <a:rPr lang="en-US" dirty="0" err="1"/>
              <a:t>morati</a:t>
            </a:r>
            <a:r>
              <a:rPr lang="en-US" dirty="0"/>
              <a:t> post </a:t>
            </a:r>
            <a:r>
              <a:rPr lang="en-US" dirty="0" err="1"/>
              <a:t>haec</a:t>
            </a:r>
            <a:r>
              <a:rPr lang="en-US" dirty="0"/>
              <a:t> </a:t>
            </a:r>
            <a:r>
              <a:rPr lang="en-US" dirty="0" err="1"/>
              <a:t>militares</a:t>
            </a:r>
            <a:r>
              <a:rPr lang="en-US" dirty="0"/>
              <a:t> </a:t>
            </a:r>
            <a:r>
              <a:rPr lang="en-US" dirty="0" err="1"/>
              <a:t>avidi</a:t>
            </a:r>
            <a:r>
              <a:rPr lang="en-US" dirty="0"/>
              <a:t> </a:t>
            </a:r>
            <a:r>
              <a:rPr lang="en-US" dirty="0" err="1"/>
              <a:t>saepe</a:t>
            </a:r>
            <a:r>
              <a:rPr lang="en-US" dirty="0"/>
              <a:t> </a:t>
            </a:r>
            <a:r>
              <a:rPr lang="en-US" dirty="0" err="1"/>
              <a:t>turbarum</a:t>
            </a:r>
            <a:r>
              <a:rPr lang="en-US" dirty="0"/>
              <a:t> </a:t>
            </a:r>
            <a:r>
              <a:rPr lang="en-US" dirty="0" err="1"/>
              <a:t>adorti</a:t>
            </a:r>
            <a:r>
              <a:rPr lang="en-US" dirty="0"/>
              <a:t> sunt </a:t>
            </a:r>
            <a:r>
              <a:rPr lang="en-US" dirty="0" err="1"/>
              <a:t>Montium</a:t>
            </a:r>
            <a:r>
              <a:rPr lang="en-US" dirty="0"/>
              <a:t> primum, qui </a:t>
            </a:r>
            <a:r>
              <a:rPr lang="en-US" dirty="0" err="1"/>
              <a:t>divertebat</a:t>
            </a:r>
            <a:r>
              <a:rPr lang="en-US" dirty="0"/>
              <a:t> in proximo, </a:t>
            </a:r>
            <a:r>
              <a:rPr lang="en-US" dirty="0" err="1"/>
              <a:t>levi</a:t>
            </a:r>
            <a:r>
              <a:rPr lang="en-US" dirty="0"/>
              <a:t> corpore </a:t>
            </a:r>
            <a:r>
              <a:rPr lang="en-US" dirty="0" err="1"/>
              <a:t>senem</a:t>
            </a:r>
            <a:r>
              <a:rPr lang="en-US" dirty="0"/>
              <a:t> </a:t>
            </a:r>
            <a:r>
              <a:rPr lang="en-US" dirty="0" err="1"/>
              <a:t>atque</a:t>
            </a:r>
            <a:r>
              <a:rPr lang="en-US" dirty="0"/>
              <a:t> </a:t>
            </a:r>
            <a:r>
              <a:rPr lang="en-US" dirty="0" err="1"/>
              <a:t>morbosum</a:t>
            </a:r>
            <a:r>
              <a:rPr lang="en-US" dirty="0"/>
              <a:t>, et </a:t>
            </a:r>
            <a:r>
              <a:rPr lang="en-US" dirty="0" err="1"/>
              <a:t>hirsutis</a:t>
            </a:r>
            <a:r>
              <a:rPr lang="en-US" dirty="0"/>
              <a:t> </a:t>
            </a:r>
            <a:r>
              <a:rPr lang="en-US" dirty="0" err="1"/>
              <a:t>resticulis</a:t>
            </a:r>
            <a:r>
              <a:rPr lang="en-US" dirty="0"/>
              <a:t> </a:t>
            </a:r>
            <a:r>
              <a:rPr lang="en-US" dirty="0" err="1"/>
              <a:t>cruribus</a:t>
            </a:r>
            <a:r>
              <a:rPr lang="en-US" dirty="0"/>
              <a:t> </a:t>
            </a:r>
            <a:r>
              <a:rPr lang="en-US" dirty="0" err="1"/>
              <a:t>eius</a:t>
            </a:r>
            <a:r>
              <a:rPr lang="en-US" dirty="0"/>
              <a:t> </a:t>
            </a:r>
            <a:r>
              <a:rPr lang="en-US" dirty="0" err="1"/>
              <a:t>innexis</a:t>
            </a:r>
            <a:r>
              <a:rPr lang="en-US" dirty="0"/>
              <a:t> </a:t>
            </a:r>
            <a:r>
              <a:rPr lang="en-US" dirty="0" err="1"/>
              <a:t>divaricaturn</a:t>
            </a:r>
            <a:r>
              <a:rPr lang="en-US" dirty="0"/>
              <a:t> sine </a:t>
            </a:r>
            <a:r>
              <a:rPr lang="en-US" dirty="0" err="1"/>
              <a:t>spiramento</a:t>
            </a:r>
            <a:r>
              <a:rPr lang="en-US" dirty="0"/>
              <a:t> </a:t>
            </a:r>
            <a:r>
              <a:rPr lang="en-US" dirty="0" err="1"/>
              <a:t>ullo</a:t>
            </a:r>
            <a:r>
              <a:rPr lang="en-US" dirty="0"/>
              <a:t> ad </a:t>
            </a:r>
            <a:r>
              <a:rPr lang="en-US" dirty="0" err="1"/>
              <a:t>usque</a:t>
            </a:r>
            <a:r>
              <a:rPr lang="en-US" dirty="0"/>
              <a:t> praetorium </a:t>
            </a:r>
            <a:r>
              <a:rPr lang="en-US" dirty="0" err="1"/>
              <a:t>traxere</a:t>
            </a:r>
            <a:r>
              <a:rPr lang="en-US" dirty="0"/>
              <a:t> </a:t>
            </a:r>
            <a:r>
              <a:rPr lang="en-US" dirty="0" err="1"/>
              <a:t>praefecti</a:t>
            </a:r>
            <a:r>
              <a:rPr lang="en-US" dirty="0"/>
              <a:t>.</a:t>
            </a:r>
          </a:p>
        </p:txBody>
      </p:sp>
      <p:sp>
        <p:nvSpPr>
          <p:cNvPr id="23" name="ZoneTexte 13">
            <a:extLst>
              <a:ext uri="{FF2B5EF4-FFF2-40B4-BE49-F238E27FC236}">
                <a16:creationId xmlns:a16="http://schemas.microsoft.com/office/drawing/2014/main" id="{31FA2332-005C-4862-83E4-AB60D0A23665}"/>
              </a:ext>
            </a:extLst>
          </p:cNvPr>
          <p:cNvSpPr txBox="1"/>
          <p:nvPr userDrawn="1"/>
        </p:nvSpPr>
        <p:spPr>
          <a:xfrm>
            <a:off x="5225548" y="6527023"/>
            <a:ext cx="1740904" cy="261610"/>
          </a:xfrm>
          <a:prstGeom prst="rect">
            <a:avLst/>
          </a:prstGeom>
          <a:noFill/>
        </p:spPr>
        <p:txBody>
          <a:bodyPr wrap="square" rtlCol="0">
            <a:spAutoFit/>
          </a:bodyPr>
          <a:lstStyle/>
          <a:p>
            <a:pPr algn="ctr"/>
            <a:r>
              <a:rPr lang="fr-FR" sz="1100">
                <a:solidFill>
                  <a:schemeClr val="tx1">
                    <a:alpha val="50000"/>
                  </a:schemeClr>
                </a:solidFill>
                <a:latin typeface="Arial"/>
                <a:cs typeface="Arial"/>
              </a:rPr>
              <a:t>Copyright HEC Paris</a:t>
            </a:r>
          </a:p>
        </p:txBody>
      </p:sp>
      <p:pic>
        <p:nvPicPr>
          <p:cNvPr id="22" name="Image 10">
            <a:extLst>
              <a:ext uri="{FF2B5EF4-FFF2-40B4-BE49-F238E27FC236}">
                <a16:creationId xmlns:a16="http://schemas.microsoft.com/office/drawing/2014/main" id="{A594E5A5-D5F5-A88B-8E70-27ACAA06000B}"/>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84673" y="6326843"/>
            <a:ext cx="753527" cy="373203"/>
          </a:xfrm>
          <a:prstGeom prst="rect">
            <a:avLst/>
          </a:prstGeom>
        </p:spPr>
      </p:pic>
    </p:spTree>
    <p:extLst>
      <p:ext uri="{BB962C8B-B14F-4D97-AF65-F5344CB8AC3E}">
        <p14:creationId xmlns:p14="http://schemas.microsoft.com/office/powerpoint/2010/main" val="3890616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par>
                                <p:cTn id="11" presetID="49" presetClass="entr" presetSubtype="0" decel="100000" fill="hold" nodeType="withEffect">
                                  <p:stCondLst>
                                    <p:cond delay="120"/>
                                  </p:stCondLst>
                                  <p:iterate type="lt">
                                    <p:tmPct val="10000"/>
                                  </p:iterate>
                                  <p:childTnLst>
                                    <p:set>
                                      <p:cBhvr>
                                        <p:cTn id="12" dur="1" fill="hold">
                                          <p:stCondLst>
                                            <p:cond delay="0"/>
                                          </p:stCondLst>
                                        </p:cTn>
                                        <p:tgtEl>
                                          <p:spTgt spid="22"/>
                                        </p:tgtEl>
                                        <p:attrNameLst>
                                          <p:attrName>style.visibility</p:attrName>
                                        </p:attrNameLst>
                                      </p:cBhvr>
                                      <p:to>
                                        <p:strVal val="visible"/>
                                      </p:to>
                                    </p:set>
                                    <p:anim calcmode="lin" valueType="num">
                                      <p:cBhvr>
                                        <p:cTn id="13" dur="500" fill="hold"/>
                                        <p:tgtEl>
                                          <p:spTgt spid="22"/>
                                        </p:tgtEl>
                                        <p:attrNameLst>
                                          <p:attrName>ppt_w</p:attrName>
                                        </p:attrNameLst>
                                      </p:cBhvr>
                                      <p:tavLst>
                                        <p:tav tm="0">
                                          <p:val>
                                            <p:fltVal val="0"/>
                                          </p:val>
                                        </p:tav>
                                        <p:tav tm="100000">
                                          <p:val>
                                            <p:strVal val="#ppt_w"/>
                                          </p:val>
                                        </p:tav>
                                      </p:tavLst>
                                    </p:anim>
                                    <p:anim calcmode="lin" valueType="num">
                                      <p:cBhvr>
                                        <p:cTn id="14" dur="500" fill="hold"/>
                                        <p:tgtEl>
                                          <p:spTgt spid="22"/>
                                        </p:tgtEl>
                                        <p:attrNameLst>
                                          <p:attrName>ppt_h</p:attrName>
                                        </p:attrNameLst>
                                      </p:cBhvr>
                                      <p:tavLst>
                                        <p:tav tm="0">
                                          <p:val>
                                            <p:fltVal val="0"/>
                                          </p:val>
                                        </p:tav>
                                        <p:tav tm="100000">
                                          <p:val>
                                            <p:strVal val="#ppt_h"/>
                                          </p:val>
                                        </p:tav>
                                      </p:tavLst>
                                    </p:anim>
                                    <p:anim calcmode="lin" valueType="num">
                                      <p:cBhvr>
                                        <p:cTn id="15" dur="500" fill="hold"/>
                                        <p:tgtEl>
                                          <p:spTgt spid="22"/>
                                        </p:tgtEl>
                                        <p:attrNameLst>
                                          <p:attrName>style.rotation</p:attrName>
                                        </p:attrNameLst>
                                      </p:cBhvr>
                                      <p:tavLst>
                                        <p:tav tm="0">
                                          <p:val>
                                            <p:fltVal val="360"/>
                                          </p:val>
                                        </p:tav>
                                        <p:tav tm="100000">
                                          <p:val>
                                            <p:fltVal val="0"/>
                                          </p:val>
                                        </p:tav>
                                      </p:tavLst>
                                    </p:anim>
                                    <p:animEffect transition="in" filter="fade">
                                      <p:cBhvr>
                                        <p:cTn id="16" dur="500"/>
                                        <p:tgtEl>
                                          <p:spTgt spid="22"/>
                                        </p:tgtEl>
                                      </p:cBhvr>
                                    </p:animEffect>
                                  </p:childTnLst>
                                </p:cTn>
                              </p:par>
                              <p:par>
                                <p:cTn id="17" presetID="8" presetClass="emph" presetSubtype="0" decel="100000" fill="hold" nodeType="withEffect">
                                  <p:stCondLst>
                                    <p:cond delay="120"/>
                                  </p:stCondLst>
                                  <p:iterate type="lt">
                                    <p:tmPct val="10000"/>
                                  </p:iterate>
                                  <p:childTnLst>
                                    <p:animRot by="21600000">
                                      <p:cBhvr>
                                        <p:cTn id="18" dur="500" fill="hold"/>
                                        <p:tgtEl>
                                          <p:spTgt spid="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e">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570633CA-D1EE-4593-A844-168B1A32A712}"/>
              </a:ext>
            </a:extLst>
          </p:cNvPr>
          <p:cNvPicPr>
            <a:picLocks noChangeAspect="1"/>
          </p:cNvPicPr>
          <p:nvPr userDrawn="1"/>
        </p:nvPicPr>
        <p:blipFill rotWithShape="1">
          <a:blip r:embed="rId2" cstate="screen">
            <a:alphaModFix amt="14000"/>
            <a:extLst>
              <a:ext uri="{28A0092B-C50C-407E-A947-70E740481C1C}">
                <a14:useLocalDpi xmlns:a14="http://schemas.microsoft.com/office/drawing/2010/main"/>
              </a:ext>
            </a:extLst>
          </a:blip>
          <a:srcRect/>
          <a:stretch/>
        </p:blipFill>
        <p:spPr>
          <a:xfrm>
            <a:off x="-1" y="0"/>
            <a:ext cx="12191999" cy="6858000"/>
          </a:xfrm>
          <a:prstGeom prst="rect">
            <a:avLst/>
          </a:prstGeom>
        </p:spPr>
      </p:pic>
      <p:cxnSp>
        <p:nvCxnSpPr>
          <p:cNvPr id="4" name="Straight Connector 3">
            <a:extLst>
              <a:ext uri="{FF2B5EF4-FFF2-40B4-BE49-F238E27FC236}">
                <a16:creationId xmlns:a16="http://schemas.microsoft.com/office/drawing/2014/main" id="{0F38FB46-3365-4B76-86C6-B90003D069B6}"/>
              </a:ext>
            </a:extLst>
          </p:cNvPr>
          <p:cNvCxnSpPr>
            <a:cxnSpLocks/>
          </p:cNvCxnSpPr>
          <p:nvPr userDrawn="1"/>
        </p:nvCxnSpPr>
        <p:spPr>
          <a:xfrm flipH="1">
            <a:off x="5950857" y="1136166"/>
            <a:ext cx="290287" cy="0"/>
          </a:xfrm>
          <a:prstGeom prst="line">
            <a:avLst/>
          </a:prstGeom>
          <a:ln w="76200">
            <a:solidFill>
              <a:srgbClr val="00305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0CCE679-0597-44F4-9850-0216F6624E5C}"/>
              </a:ext>
            </a:extLst>
          </p:cNvPr>
          <p:cNvCxnSpPr>
            <a:cxnSpLocks/>
          </p:cNvCxnSpPr>
          <p:nvPr userDrawn="1"/>
        </p:nvCxnSpPr>
        <p:spPr>
          <a:xfrm>
            <a:off x="0" y="1098066"/>
            <a:ext cx="12191999" cy="0"/>
          </a:xfrm>
          <a:prstGeom prst="line">
            <a:avLst/>
          </a:prstGeom>
          <a:ln>
            <a:solidFill>
              <a:srgbClr val="00305C">
                <a:alpha val="17000"/>
              </a:srgbClr>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3A1BBC13-415C-42FF-925F-F6AF7AB044A9}"/>
              </a:ext>
            </a:extLst>
          </p:cNvPr>
          <p:cNvSpPr>
            <a:spLocks noGrp="1"/>
          </p:cNvSpPr>
          <p:nvPr>
            <p:ph type="title"/>
          </p:nvPr>
        </p:nvSpPr>
        <p:spPr>
          <a:xfrm>
            <a:off x="838200" y="260108"/>
            <a:ext cx="10515600" cy="577850"/>
          </a:xfrm>
          <a:prstGeom prst="rect">
            <a:avLst/>
          </a:prstGeom>
        </p:spPr>
        <p:txBody>
          <a:bodyPr anchor="ctr"/>
          <a:lstStyle>
            <a:lvl1pPr algn="ctr">
              <a:defRPr sz="2400" b="1" cap="all" baseline="0">
                <a:latin typeface="+mn-lt"/>
              </a:defRPr>
            </a:lvl1pPr>
          </a:lstStyle>
          <a:p>
            <a:r>
              <a:rPr lang="en-US" dirty="0"/>
              <a:t>Click to edit Master title style</a:t>
            </a:r>
            <a:endParaRPr lang="fr-FR" dirty="0"/>
          </a:p>
        </p:txBody>
      </p:sp>
      <p:cxnSp>
        <p:nvCxnSpPr>
          <p:cNvPr id="7" name="Connecteur droit 20">
            <a:extLst>
              <a:ext uri="{FF2B5EF4-FFF2-40B4-BE49-F238E27FC236}">
                <a16:creationId xmlns:a16="http://schemas.microsoft.com/office/drawing/2014/main" id="{D4F57CC3-794B-412E-AC2E-AACEC51744A0}"/>
              </a:ext>
            </a:extLst>
          </p:cNvPr>
          <p:cNvCxnSpPr>
            <a:cxnSpLocks/>
          </p:cNvCxnSpPr>
          <p:nvPr userDrawn="1"/>
        </p:nvCxnSpPr>
        <p:spPr>
          <a:xfrm>
            <a:off x="1313927" y="6480029"/>
            <a:ext cx="9564147" cy="0"/>
          </a:xfrm>
          <a:prstGeom prst="line">
            <a:avLst/>
          </a:prstGeom>
          <a:ln>
            <a:solidFill>
              <a:srgbClr val="00305C">
                <a:alpha val="40000"/>
              </a:srgbClr>
            </a:solidFill>
          </a:ln>
        </p:spPr>
        <p:style>
          <a:lnRef idx="1">
            <a:schemeClr val="accent1"/>
          </a:lnRef>
          <a:fillRef idx="0">
            <a:schemeClr val="accent1"/>
          </a:fillRef>
          <a:effectRef idx="0">
            <a:schemeClr val="accent1"/>
          </a:effectRef>
          <a:fontRef idx="minor">
            <a:schemeClr val="tx1"/>
          </a:fontRef>
        </p:style>
      </p:cxnSp>
      <p:sp>
        <p:nvSpPr>
          <p:cNvPr id="10" name="Slide Number Placeholder 9">
            <a:extLst>
              <a:ext uri="{FF2B5EF4-FFF2-40B4-BE49-F238E27FC236}">
                <a16:creationId xmlns:a16="http://schemas.microsoft.com/office/drawing/2014/main" id="{06F59DB4-CB9E-413B-A0C4-8A2865047FD1}"/>
              </a:ext>
            </a:extLst>
          </p:cNvPr>
          <p:cNvSpPr>
            <a:spLocks noGrp="1"/>
          </p:cNvSpPr>
          <p:nvPr>
            <p:ph type="sldNum" sz="quarter" idx="10"/>
          </p:nvPr>
        </p:nvSpPr>
        <p:spPr>
          <a:xfrm>
            <a:off x="11410111" y="6297466"/>
            <a:ext cx="437561" cy="365125"/>
          </a:xfrm>
        </p:spPr>
        <p:txBody>
          <a:bodyPr/>
          <a:lstStyle/>
          <a:p>
            <a:fld id="{50D6809A-83D2-4ADA-89CA-FEBD8CFC729C}" type="slidenum">
              <a:rPr lang="fr-FR" smtClean="0"/>
              <a:t>‹#›</a:t>
            </a:fld>
            <a:endParaRPr lang="fr-FR"/>
          </a:p>
        </p:txBody>
      </p:sp>
      <p:sp>
        <p:nvSpPr>
          <p:cNvPr id="14" name="Text Placeholder 16">
            <a:extLst>
              <a:ext uri="{FF2B5EF4-FFF2-40B4-BE49-F238E27FC236}">
                <a16:creationId xmlns:a16="http://schemas.microsoft.com/office/drawing/2014/main" id="{C5A5188E-D150-4F4C-A24D-6A4E13294D5B}"/>
              </a:ext>
            </a:extLst>
          </p:cNvPr>
          <p:cNvSpPr>
            <a:spLocks noGrp="1"/>
          </p:cNvSpPr>
          <p:nvPr>
            <p:ph type="body" sz="quarter" idx="12" hasCustomPrompt="1"/>
          </p:nvPr>
        </p:nvSpPr>
        <p:spPr>
          <a:xfrm>
            <a:off x="800642" y="2144243"/>
            <a:ext cx="4395472" cy="628650"/>
          </a:xfrm>
          <a:prstGeom prst="rect">
            <a:avLst/>
          </a:prstGeom>
        </p:spPr>
        <p:txBody>
          <a:bodyPr lIns="0" tIns="0" rIns="0" bIns="0" anchor="b"/>
          <a:lstStyle>
            <a:lvl1pPr marL="0" indent="0">
              <a:buNone/>
              <a:defRPr lang="en-US" sz="2400" kern="1200" dirty="0" smtClean="0">
                <a:solidFill>
                  <a:schemeClr val="tx2"/>
                </a:solidFill>
                <a:latin typeface="+mj-lt"/>
                <a:ea typeface="+mn-ea"/>
                <a:cs typeface="Arial" panose="020B0604020202020204" pitchFamily="34" charset="0"/>
              </a:defRPr>
            </a:lvl1pPr>
          </a:lstStyle>
          <a:p>
            <a:pPr lvl="0"/>
            <a:r>
              <a:rPr lang="en-US" dirty="0"/>
              <a:t>CLICK TO EDIT MASTER TEXT STYLES</a:t>
            </a:r>
          </a:p>
        </p:txBody>
      </p:sp>
      <p:sp>
        <p:nvSpPr>
          <p:cNvPr id="15" name="Text Placeholder 16">
            <a:extLst>
              <a:ext uri="{FF2B5EF4-FFF2-40B4-BE49-F238E27FC236}">
                <a16:creationId xmlns:a16="http://schemas.microsoft.com/office/drawing/2014/main" id="{F9482130-494E-45DA-8763-899FB6DC311A}"/>
              </a:ext>
            </a:extLst>
          </p:cNvPr>
          <p:cNvSpPr>
            <a:spLocks noGrp="1"/>
          </p:cNvSpPr>
          <p:nvPr>
            <p:ph type="body" sz="quarter" idx="13" hasCustomPrompt="1"/>
          </p:nvPr>
        </p:nvSpPr>
        <p:spPr>
          <a:xfrm>
            <a:off x="800642" y="2936052"/>
            <a:ext cx="4395472" cy="2783005"/>
          </a:xfrm>
          <a:prstGeom prst="rect">
            <a:avLst/>
          </a:prstGeom>
        </p:spPr>
        <p:txBody>
          <a:bodyPr lIns="0" tIns="0" rIns="0" bIns="0" anchor="t"/>
          <a:lstStyle>
            <a:lvl1pPr marL="0" indent="0">
              <a:lnSpc>
                <a:spcPct val="120000"/>
              </a:lnSpc>
              <a:buNone/>
              <a:defRPr lang="en-US" sz="1400" kern="1200" dirty="0" smtClean="0">
                <a:solidFill>
                  <a:schemeClr val="tx2"/>
                </a:solidFill>
                <a:latin typeface="+mn-lt"/>
                <a:ea typeface="+mn-ea"/>
                <a:cs typeface="Arial" panose="020B0604020202020204" pitchFamily="34" charset="0"/>
              </a:defRPr>
            </a:lvl1pPr>
          </a:lstStyle>
          <a:p>
            <a:pPr lvl="0"/>
            <a:r>
              <a:rPr lang="en-US" dirty="0"/>
              <a:t>Nihil </a:t>
            </a:r>
            <a:r>
              <a:rPr lang="en-US" dirty="0" err="1"/>
              <a:t>morati</a:t>
            </a:r>
            <a:r>
              <a:rPr lang="en-US" dirty="0"/>
              <a:t> post </a:t>
            </a:r>
            <a:r>
              <a:rPr lang="en-US" dirty="0" err="1"/>
              <a:t>haec</a:t>
            </a:r>
            <a:r>
              <a:rPr lang="en-US" dirty="0"/>
              <a:t> </a:t>
            </a:r>
            <a:r>
              <a:rPr lang="en-US" dirty="0" err="1"/>
              <a:t>militares</a:t>
            </a:r>
            <a:r>
              <a:rPr lang="en-US" dirty="0"/>
              <a:t> </a:t>
            </a:r>
            <a:r>
              <a:rPr lang="en-US" dirty="0" err="1"/>
              <a:t>avidi</a:t>
            </a:r>
            <a:r>
              <a:rPr lang="en-US" dirty="0"/>
              <a:t> </a:t>
            </a:r>
            <a:r>
              <a:rPr lang="en-US" dirty="0" err="1"/>
              <a:t>saepe</a:t>
            </a:r>
            <a:r>
              <a:rPr lang="en-US" dirty="0"/>
              <a:t> </a:t>
            </a:r>
            <a:r>
              <a:rPr lang="en-US" dirty="0" err="1"/>
              <a:t>turbarum</a:t>
            </a:r>
            <a:r>
              <a:rPr lang="en-US" dirty="0"/>
              <a:t> </a:t>
            </a:r>
            <a:r>
              <a:rPr lang="en-US" dirty="0" err="1"/>
              <a:t>adorti</a:t>
            </a:r>
            <a:r>
              <a:rPr lang="en-US" dirty="0"/>
              <a:t> sunt </a:t>
            </a:r>
            <a:r>
              <a:rPr lang="en-US" dirty="0" err="1"/>
              <a:t>Montium</a:t>
            </a:r>
            <a:r>
              <a:rPr lang="en-US" dirty="0"/>
              <a:t> primum, qui </a:t>
            </a:r>
            <a:r>
              <a:rPr lang="en-US" dirty="0" err="1"/>
              <a:t>divertebat</a:t>
            </a:r>
            <a:r>
              <a:rPr lang="en-US" dirty="0"/>
              <a:t> in proximo, </a:t>
            </a:r>
            <a:r>
              <a:rPr lang="en-US" dirty="0" err="1"/>
              <a:t>levi</a:t>
            </a:r>
            <a:r>
              <a:rPr lang="en-US" dirty="0"/>
              <a:t> corpore </a:t>
            </a:r>
            <a:r>
              <a:rPr lang="en-US" dirty="0" err="1"/>
              <a:t>senem</a:t>
            </a:r>
            <a:r>
              <a:rPr lang="en-US" dirty="0"/>
              <a:t> </a:t>
            </a:r>
            <a:r>
              <a:rPr lang="en-US" dirty="0" err="1"/>
              <a:t>atque</a:t>
            </a:r>
            <a:r>
              <a:rPr lang="en-US" dirty="0"/>
              <a:t> </a:t>
            </a:r>
            <a:r>
              <a:rPr lang="en-US" dirty="0" err="1"/>
              <a:t>morbosum</a:t>
            </a:r>
            <a:r>
              <a:rPr lang="en-US" dirty="0"/>
              <a:t>, et </a:t>
            </a:r>
            <a:r>
              <a:rPr lang="en-US" dirty="0" err="1"/>
              <a:t>hirsutis</a:t>
            </a:r>
            <a:r>
              <a:rPr lang="en-US" dirty="0"/>
              <a:t> </a:t>
            </a:r>
            <a:r>
              <a:rPr lang="en-US" dirty="0" err="1"/>
              <a:t>resticulis</a:t>
            </a:r>
            <a:r>
              <a:rPr lang="en-US" dirty="0"/>
              <a:t> </a:t>
            </a:r>
            <a:r>
              <a:rPr lang="en-US" dirty="0" err="1"/>
              <a:t>cruribus</a:t>
            </a:r>
            <a:r>
              <a:rPr lang="en-US" dirty="0"/>
              <a:t> </a:t>
            </a:r>
            <a:r>
              <a:rPr lang="en-US" dirty="0" err="1"/>
              <a:t>eius</a:t>
            </a:r>
            <a:r>
              <a:rPr lang="en-US" dirty="0"/>
              <a:t> </a:t>
            </a:r>
            <a:r>
              <a:rPr lang="en-US" dirty="0" err="1"/>
              <a:t>innexis</a:t>
            </a:r>
            <a:r>
              <a:rPr lang="en-US" dirty="0"/>
              <a:t> </a:t>
            </a:r>
            <a:r>
              <a:rPr lang="en-US" dirty="0" err="1"/>
              <a:t>divaricaturn</a:t>
            </a:r>
            <a:r>
              <a:rPr lang="en-US" dirty="0"/>
              <a:t> sine </a:t>
            </a:r>
            <a:r>
              <a:rPr lang="en-US" dirty="0" err="1"/>
              <a:t>spiramento</a:t>
            </a:r>
            <a:r>
              <a:rPr lang="en-US" dirty="0"/>
              <a:t> </a:t>
            </a:r>
            <a:r>
              <a:rPr lang="en-US" dirty="0" err="1"/>
              <a:t>ullo</a:t>
            </a:r>
            <a:r>
              <a:rPr lang="en-US" dirty="0"/>
              <a:t> ad </a:t>
            </a:r>
            <a:r>
              <a:rPr lang="en-US" dirty="0" err="1"/>
              <a:t>usque</a:t>
            </a:r>
            <a:r>
              <a:rPr lang="en-US" dirty="0"/>
              <a:t> praetorium </a:t>
            </a:r>
            <a:r>
              <a:rPr lang="en-US" dirty="0" err="1"/>
              <a:t>traxere</a:t>
            </a:r>
            <a:r>
              <a:rPr lang="en-US" dirty="0"/>
              <a:t> </a:t>
            </a:r>
            <a:r>
              <a:rPr lang="en-US" dirty="0" err="1"/>
              <a:t>praefecti</a:t>
            </a:r>
            <a:r>
              <a:rPr lang="en-US" dirty="0"/>
              <a:t>.</a:t>
            </a:r>
          </a:p>
          <a:p>
            <a:pPr lvl="0"/>
            <a:r>
              <a:rPr lang="en-US" dirty="0"/>
              <a:t>Nihil </a:t>
            </a:r>
            <a:r>
              <a:rPr lang="en-US" dirty="0" err="1"/>
              <a:t>morati</a:t>
            </a:r>
            <a:r>
              <a:rPr lang="en-US" dirty="0"/>
              <a:t> post </a:t>
            </a:r>
            <a:r>
              <a:rPr lang="en-US" dirty="0" err="1"/>
              <a:t>haec</a:t>
            </a:r>
            <a:r>
              <a:rPr lang="en-US" dirty="0"/>
              <a:t> </a:t>
            </a:r>
            <a:r>
              <a:rPr lang="en-US" dirty="0" err="1"/>
              <a:t>militares</a:t>
            </a:r>
            <a:r>
              <a:rPr lang="en-US" dirty="0"/>
              <a:t> </a:t>
            </a:r>
            <a:r>
              <a:rPr lang="en-US" dirty="0" err="1"/>
              <a:t>avidi</a:t>
            </a:r>
            <a:r>
              <a:rPr lang="en-US" dirty="0"/>
              <a:t> </a:t>
            </a:r>
            <a:r>
              <a:rPr lang="en-US" dirty="0" err="1"/>
              <a:t>saepe</a:t>
            </a:r>
            <a:r>
              <a:rPr lang="en-US" dirty="0"/>
              <a:t> </a:t>
            </a:r>
            <a:r>
              <a:rPr lang="en-US" dirty="0" err="1"/>
              <a:t>turbarum</a:t>
            </a:r>
            <a:r>
              <a:rPr lang="en-US" dirty="0"/>
              <a:t> </a:t>
            </a:r>
            <a:r>
              <a:rPr lang="en-US" dirty="0" err="1"/>
              <a:t>adorti</a:t>
            </a:r>
            <a:r>
              <a:rPr lang="en-US" dirty="0"/>
              <a:t> sunt </a:t>
            </a:r>
            <a:r>
              <a:rPr lang="en-US" dirty="0" err="1"/>
              <a:t>Montium</a:t>
            </a:r>
            <a:r>
              <a:rPr lang="en-US" dirty="0"/>
              <a:t> primum, qui </a:t>
            </a:r>
            <a:r>
              <a:rPr lang="en-US" dirty="0" err="1"/>
              <a:t>divertebat</a:t>
            </a:r>
            <a:r>
              <a:rPr lang="en-US" dirty="0"/>
              <a:t> in proximo, </a:t>
            </a:r>
            <a:r>
              <a:rPr lang="en-US" dirty="0" err="1"/>
              <a:t>levi</a:t>
            </a:r>
            <a:r>
              <a:rPr lang="en-US" dirty="0"/>
              <a:t> corpore </a:t>
            </a:r>
            <a:r>
              <a:rPr lang="en-US" dirty="0" err="1"/>
              <a:t>senem</a:t>
            </a:r>
            <a:r>
              <a:rPr lang="en-US" dirty="0"/>
              <a:t> </a:t>
            </a:r>
            <a:r>
              <a:rPr lang="en-US" dirty="0" err="1"/>
              <a:t>atque</a:t>
            </a:r>
            <a:r>
              <a:rPr lang="en-US" dirty="0"/>
              <a:t> </a:t>
            </a:r>
            <a:r>
              <a:rPr lang="en-US" dirty="0" err="1"/>
              <a:t>morbosum</a:t>
            </a:r>
            <a:r>
              <a:rPr lang="en-US" dirty="0"/>
              <a:t>, et </a:t>
            </a:r>
            <a:r>
              <a:rPr lang="en-US" dirty="0" err="1"/>
              <a:t>hirsutis</a:t>
            </a:r>
            <a:r>
              <a:rPr lang="en-US" dirty="0"/>
              <a:t> </a:t>
            </a:r>
            <a:r>
              <a:rPr lang="en-US" dirty="0" err="1"/>
              <a:t>resticulis</a:t>
            </a:r>
            <a:r>
              <a:rPr lang="en-US" dirty="0"/>
              <a:t> </a:t>
            </a:r>
            <a:r>
              <a:rPr lang="en-US" dirty="0" err="1"/>
              <a:t>cruribus</a:t>
            </a:r>
            <a:r>
              <a:rPr lang="en-US" dirty="0"/>
              <a:t> </a:t>
            </a:r>
            <a:r>
              <a:rPr lang="en-US" dirty="0" err="1"/>
              <a:t>eius</a:t>
            </a:r>
            <a:r>
              <a:rPr lang="en-US" dirty="0"/>
              <a:t> </a:t>
            </a:r>
            <a:r>
              <a:rPr lang="en-US" dirty="0" err="1"/>
              <a:t>innexis</a:t>
            </a:r>
            <a:r>
              <a:rPr lang="en-US" dirty="0"/>
              <a:t> </a:t>
            </a:r>
            <a:r>
              <a:rPr lang="en-US" dirty="0" err="1"/>
              <a:t>divaricaturn</a:t>
            </a:r>
            <a:r>
              <a:rPr lang="en-US" dirty="0"/>
              <a:t> sine </a:t>
            </a:r>
            <a:r>
              <a:rPr lang="en-US" dirty="0" err="1"/>
              <a:t>spiramento</a:t>
            </a:r>
            <a:r>
              <a:rPr lang="en-US" dirty="0"/>
              <a:t> </a:t>
            </a:r>
            <a:r>
              <a:rPr lang="en-US" dirty="0" err="1"/>
              <a:t>ullo</a:t>
            </a:r>
            <a:r>
              <a:rPr lang="en-US" dirty="0"/>
              <a:t> ad </a:t>
            </a:r>
            <a:r>
              <a:rPr lang="en-US" dirty="0" err="1"/>
              <a:t>usque</a:t>
            </a:r>
            <a:r>
              <a:rPr lang="en-US" dirty="0"/>
              <a:t> praetorium </a:t>
            </a:r>
            <a:r>
              <a:rPr lang="en-US" dirty="0" err="1"/>
              <a:t>traxere</a:t>
            </a:r>
            <a:r>
              <a:rPr lang="en-US" dirty="0"/>
              <a:t> </a:t>
            </a:r>
            <a:r>
              <a:rPr lang="en-US" dirty="0" err="1"/>
              <a:t>praefecti</a:t>
            </a:r>
            <a:r>
              <a:rPr lang="en-US" dirty="0"/>
              <a:t>.</a:t>
            </a:r>
          </a:p>
        </p:txBody>
      </p:sp>
      <p:sp>
        <p:nvSpPr>
          <p:cNvPr id="11" name="ZoneTexte 13">
            <a:extLst>
              <a:ext uri="{FF2B5EF4-FFF2-40B4-BE49-F238E27FC236}">
                <a16:creationId xmlns:a16="http://schemas.microsoft.com/office/drawing/2014/main" id="{6EB52346-8318-411A-A46A-A1D73DF75D2E}"/>
              </a:ext>
            </a:extLst>
          </p:cNvPr>
          <p:cNvSpPr txBox="1"/>
          <p:nvPr userDrawn="1"/>
        </p:nvSpPr>
        <p:spPr>
          <a:xfrm>
            <a:off x="5225548" y="6527023"/>
            <a:ext cx="1740904" cy="261610"/>
          </a:xfrm>
          <a:prstGeom prst="rect">
            <a:avLst/>
          </a:prstGeom>
          <a:noFill/>
        </p:spPr>
        <p:txBody>
          <a:bodyPr wrap="square" rtlCol="0">
            <a:spAutoFit/>
          </a:bodyPr>
          <a:lstStyle/>
          <a:p>
            <a:pPr algn="ctr"/>
            <a:r>
              <a:rPr lang="fr-FR" sz="1100">
                <a:solidFill>
                  <a:schemeClr val="tx1">
                    <a:alpha val="50000"/>
                  </a:schemeClr>
                </a:solidFill>
                <a:latin typeface="Arial"/>
                <a:cs typeface="Arial"/>
              </a:rPr>
              <a:t>Copyright HEC Paris</a:t>
            </a:r>
          </a:p>
        </p:txBody>
      </p:sp>
      <p:pic>
        <p:nvPicPr>
          <p:cNvPr id="9" name="Image 10">
            <a:extLst>
              <a:ext uri="{FF2B5EF4-FFF2-40B4-BE49-F238E27FC236}">
                <a16:creationId xmlns:a16="http://schemas.microsoft.com/office/drawing/2014/main" id="{9CDEBC30-F04D-3B26-3650-23356E8B894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84673" y="6326843"/>
            <a:ext cx="753527" cy="373203"/>
          </a:xfrm>
          <a:prstGeom prst="rect">
            <a:avLst/>
          </a:prstGeom>
        </p:spPr>
      </p:pic>
    </p:spTree>
    <p:extLst>
      <p:ext uri="{BB962C8B-B14F-4D97-AF65-F5344CB8AC3E}">
        <p14:creationId xmlns:p14="http://schemas.microsoft.com/office/powerpoint/2010/main" val="3514289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par>
                                <p:cTn id="11" presetID="49" presetClass="entr" presetSubtype="0" decel="100000" fill="hold" nodeType="withEffect">
                                  <p:stCondLst>
                                    <p:cond delay="120"/>
                                  </p:stCondLst>
                                  <p:iterate type="lt">
                                    <p:tmPct val="10000"/>
                                  </p:iterate>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 calcmode="lin" valueType="num">
                                      <p:cBhvr>
                                        <p:cTn id="15" dur="500" fill="hold"/>
                                        <p:tgtEl>
                                          <p:spTgt spid="9"/>
                                        </p:tgtEl>
                                        <p:attrNameLst>
                                          <p:attrName>style.rotation</p:attrName>
                                        </p:attrNameLst>
                                      </p:cBhvr>
                                      <p:tavLst>
                                        <p:tav tm="0">
                                          <p:val>
                                            <p:fltVal val="360"/>
                                          </p:val>
                                        </p:tav>
                                        <p:tav tm="100000">
                                          <p:val>
                                            <p:fltVal val="0"/>
                                          </p:val>
                                        </p:tav>
                                      </p:tavLst>
                                    </p:anim>
                                    <p:animEffect transition="in" filter="fade">
                                      <p:cBhvr>
                                        <p:cTn id="16" dur="500"/>
                                        <p:tgtEl>
                                          <p:spTgt spid="9"/>
                                        </p:tgtEl>
                                      </p:cBhvr>
                                    </p:animEffect>
                                  </p:childTnLst>
                                </p:cTn>
                              </p:par>
                              <p:par>
                                <p:cTn id="17" presetID="8" presetClass="emph" presetSubtype="0" decel="100000" fill="hold" nodeType="withEffect">
                                  <p:stCondLst>
                                    <p:cond delay="120"/>
                                  </p:stCondLst>
                                  <p:iterate type="lt">
                                    <p:tmPct val="10000"/>
                                  </p:iterate>
                                  <p:childTnLst>
                                    <p:animRot by="21600000">
                                      <p:cBhvr>
                                        <p:cTn id="18" dur="500" fill="hold"/>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re">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570633CA-D1EE-4593-A844-168B1A32A712}"/>
              </a:ext>
            </a:extLst>
          </p:cNvPr>
          <p:cNvPicPr>
            <a:picLocks noChangeAspect="1"/>
          </p:cNvPicPr>
          <p:nvPr userDrawn="1"/>
        </p:nvPicPr>
        <p:blipFill rotWithShape="1">
          <a:blip r:embed="rId2" cstate="screen">
            <a:alphaModFix amt="14000"/>
            <a:extLst>
              <a:ext uri="{28A0092B-C50C-407E-A947-70E740481C1C}">
                <a14:useLocalDpi xmlns:a14="http://schemas.microsoft.com/office/drawing/2010/main"/>
              </a:ext>
            </a:extLst>
          </a:blip>
          <a:srcRect/>
          <a:stretch/>
        </p:blipFill>
        <p:spPr>
          <a:xfrm>
            <a:off x="-1" y="0"/>
            <a:ext cx="12191999" cy="6858000"/>
          </a:xfrm>
          <a:prstGeom prst="rect">
            <a:avLst/>
          </a:prstGeom>
        </p:spPr>
      </p:pic>
      <p:cxnSp>
        <p:nvCxnSpPr>
          <p:cNvPr id="4" name="Straight Connector 3">
            <a:extLst>
              <a:ext uri="{FF2B5EF4-FFF2-40B4-BE49-F238E27FC236}">
                <a16:creationId xmlns:a16="http://schemas.microsoft.com/office/drawing/2014/main" id="{0F38FB46-3365-4B76-86C6-B90003D069B6}"/>
              </a:ext>
            </a:extLst>
          </p:cNvPr>
          <p:cNvCxnSpPr>
            <a:cxnSpLocks/>
          </p:cNvCxnSpPr>
          <p:nvPr userDrawn="1"/>
        </p:nvCxnSpPr>
        <p:spPr>
          <a:xfrm flipH="1">
            <a:off x="5950857" y="1136166"/>
            <a:ext cx="290287" cy="0"/>
          </a:xfrm>
          <a:prstGeom prst="line">
            <a:avLst/>
          </a:prstGeom>
          <a:ln w="76200">
            <a:solidFill>
              <a:srgbClr val="00305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0CCE679-0597-44F4-9850-0216F6624E5C}"/>
              </a:ext>
            </a:extLst>
          </p:cNvPr>
          <p:cNvCxnSpPr>
            <a:cxnSpLocks/>
          </p:cNvCxnSpPr>
          <p:nvPr userDrawn="1"/>
        </p:nvCxnSpPr>
        <p:spPr>
          <a:xfrm>
            <a:off x="0" y="1098066"/>
            <a:ext cx="12191999" cy="0"/>
          </a:xfrm>
          <a:prstGeom prst="line">
            <a:avLst/>
          </a:prstGeom>
          <a:ln>
            <a:solidFill>
              <a:srgbClr val="00305C">
                <a:alpha val="17000"/>
              </a:srgbClr>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3A1BBC13-415C-42FF-925F-F6AF7AB044A9}"/>
              </a:ext>
            </a:extLst>
          </p:cNvPr>
          <p:cNvSpPr>
            <a:spLocks noGrp="1"/>
          </p:cNvSpPr>
          <p:nvPr>
            <p:ph type="title"/>
          </p:nvPr>
        </p:nvSpPr>
        <p:spPr>
          <a:xfrm>
            <a:off x="838200" y="260108"/>
            <a:ext cx="10515600" cy="577850"/>
          </a:xfrm>
          <a:prstGeom prst="rect">
            <a:avLst/>
          </a:prstGeom>
        </p:spPr>
        <p:txBody>
          <a:bodyPr anchor="ctr"/>
          <a:lstStyle>
            <a:lvl1pPr algn="ctr">
              <a:defRPr sz="2400" b="1" cap="all" baseline="0">
                <a:latin typeface="+mn-lt"/>
              </a:defRPr>
            </a:lvl1pPr>
          </a:lstStyle>
          <a:p>
            <a:r>
              <a:rPr lang="en-US" dirty="0"/>
              <a:t>Click to edit Master title style</a:t>
            </a:r>
            <a:endParaRPr lang="fr-FR" dirty="0"/>
          </a:p>
        </p:txBody>
      </p:sp>
      <p:cxnSp>
        <p:nvCxnSpPr>
          <p:cNvPr id="7" name="Connecteur droit 20">
            <a:extLst>
              <a:ext uri="{FF2B5EF4-FFF2-40B4-BE49-F238E27FC236}">
                <a16:creationId xmlns:a16="http://schemas.microsoft.com/office/drawing/2014/main" id="{D4F57CC3-794B-412E-AC2E-AACEC51744A0}"/>
              </a:ext>
            </a:extLst>
          </p:cNvPr>
          <p:cNvCxnSpPr>
            <a:cxnSpLocks/>
          </p:cNvCxnSpPr>
          <p:nvPr userDrawn="1"/>
        </p:nvCxnSpPr>
        <p:spPr>
          <a:xfrm>
            <a:off x="1313927" y="6480029"/>
            <a:ext cx="9564147" cy="0"/>
          </a:xfrm>
          <a:prstGeom prst="line">
            <a:avLst/>
          </a:prstGeom>
          <a:ln>
            <a:solidFill>
              <a:srgbClr val="00305C">
                <a:alpha val="40000"/>
              </a:srgbClr>
            </a:solidFill>
          </a:ln>
        </p:spPr>
        <p:style>
          <a:lnRef idx="1">
            <a:schemeClr val="accent1"/>
          </a:lnRef>
          <a:fillRef idx="0">
            <a:schemeClr val="accent1"/>
          </a:fillRef>
          <a:effectRef idx="0">
            <a:schemeClr val="accent1"/>
          </a:effectRef>
          <a:fontRef idx="minor">
            <a:schemeClr val="tx1"/>
          </a:fontRef>
        </p:style>
      </p:cxnSp>
      <p:sp>
        <p:nvSpPr>
          <p:cNvPr id="10" name="Slide Number Placeholder 9">
            <a:extLst>
              <a:ext uri="{FF2B5EF4-FFF2-40B4-BE49-F238E27FC236}">
                <a16:creationId xmlns:a16="http://schemas.microsoft.com/office/drawing/2014/main" id="{06F59DB4-CB9E-413B-A0C4-8A2865047FD1}"/>
              </a:ext>
            </a:extLst>
          </p:cNvPr>
          <p:cNvSpPr>
            <a:spLocks noGrp="1"/>
          </p:cNvSpPr>
          <p:nvPr>
            <p:ph type="sldNum" sz="quarter" idx="10"/>
          </p:nvPr>
        </p:nvSpPr>
        <p:spPr>
          <a:xfrm>
            <a:off x="11410111" y="6297466"/>
            <a:ext cx="437561" cy="365125"/>
          </a:xfrm>
        </p:spPr>
        <p:txBody>
          <a:bodyPr/>
          <a:lstStyle/>
          <a:p>
            <a:fld id="{50D6809A-83D2-4ADA-89CA-FEBD8CFC729C}" type="slidenum">
              <a:rPr lang="fr-FR" smtClean="0"/>
              <a:t>‹#›</a:t>
            </a:fld>
            <a:endParaRPr lang="fr-FR"/>
          </a:p>
        </p:txBody>
      </p:sp>
      <p:sp>
        <p:nvSpPr>
          <p:cNvPr id="11" name="ZoneTexte 13">
            <a:extLst>
              <a:ext uri="{FF2B5EF4-FFF2-40B4-BE49-F238E27FC236}">
                <a16:creationId xmlns:a16="http://schemas.microsoft.com/office/drawing/2014/main" id="{79013E4E-C592-45A0-AA69-5F630DE59812}"/>
              </a:ext>
            </a:extLst>
          </p:cNvPr>
          <p:cNvSpPr txBox="1"/>
          <p:nvPr userDrawn="1"/>
        </p:nvSpPr>
        <p:spPr>
          <a:xfrm>
            <a:off x="5225548" y="6527023"/>
            <a:ext cx="1740904" cy="261610"/>
          </a:xfrm>
          <a:prstGeom prst="rect">
            <a:avLst/>
          </a:prstGeom>
          <a:noFill/>
        </p:spPr>
        <p:txBody>
          <a:bodyPr wrap="square" rtlCol="0">
            <a:spAutoFit/>
          </a:bodyPr>
          <a:lstStyle/>
          <a:p>
            <a:pPr algn="ctr"/>
            <a:r>
              <a:rPr lang="fr-FR" sz="1100" dirty="0">
                <a:solidFill>
                  <a:schemeClr val="tx1">
                    <a:alpha val="50000"/>
                  </a:schemeClr>
                </a:solidFill>
                <a:latin typeface="Arial"/>
                <a:cs typeface="Arial"/>
              </a:rPr>
              <a:t>Copyright HEC Paris</a:t>
            </a:r>
          </a:p>
        </p:txBody>
      </p:sp>
      <p:pic>
        <p:nvPicPr>
          <p:cNvPr id="9" name="Image 10">
            <a:extLst>
              <a:ext uri="{FF2B5EF4-FFF2-40B4-BE49-F238E27FC236}">
                <a16:creationId xmlns:a16="http://schemas.microsoft.com/office/drawing/2014/main" id="{520422F8-D92C-4BF3-3975-9F5986CBA7F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84673" y="6326843"/>
            <a:ext cx="753527" cy="373203"/>
          </a:xfrm>
          <a:prstGeom prst="rect">
            <a:avLst/>
          </a:prstGeom>
        </p:spPr>
      </p:pic>
    </p:spTree>
    <p:extLst>
      <p:ext uri="{BB962C8B-B14F-4D97-AF65-F5344CB8AC3E}">
        <p14:creationId xmlns:p14="http://schemas.microsoft.com/office/powerpoint/2010/main" val="3554669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par>
                                <p:cTn id="11" presetID="49" presetClass="entr" presetSubtype="0" decel="100000" fill="hold" nodeType="withEffect">
                                  <p:stCondLst>
                                    <p:cond delay="120"/>
                                  </p:stCondLst>
                                  <p:iterate type="lt">
                                    <p:tmPct val="10000"/>
                                  </p:iterate>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 calcmode="lin" valueType="num">
                                      <p:cBhvr>
                                        <p:cTn id="15" dur="500" fill="hold"/>
                                        <p:tgtEl>
                                          <p:spTgt spid="9"/>
                                        </p:tgtEl>
                                        <p:attrNameLst>
                                          <p:attrName>style.rotation</p:attrName>
                                        </p:attrNameLst>
                                      </p:cBhvr>
                                      <p:tavLst>
                                        <p:tav tm="0">
                                          <p:val>
                                            <p:fltVal val="360"/>
                                          </p:val>
                                        </p:tav>
                                        <p:tav tm="100000">
                                          <p:val>
                                            <p:fltVal val="0"/>
                                          </p:val>
                                        </p:tav>
                                      </p:tavLst>
                                    </p:anim>
                                    <p:animEffect transition="in" filter="fade">
                                      <p:cBhvr>
                                        <p:cTn id="16" dur="500"/>
                                        <p:tgtEl>
                                          <p:spTgt spid="9"/>
                                        </p:tgtEl>
                                      </p:cBhvr>
                                    </p:animEffect>
                                  </p:childTnLst>
                                </p:cTn>
                              </p:par>
                              <p:par>
                                <p:cTn id="17" presetID="8" presetClass="emph" presetSubtype="0" decel="100000" fill="hold" nodeType="withEffect">
                                  <p:stCondLst>
                                    <p:cond delay="120"/>
                                  </p:stCondLst>
                                  <p:iterate type="lt">
                                    <p:tmPct val="10000"/>
                                  </p:iterate>
                                  <p:childTnLst>
                                    <p:animRot by="21600000">
                                      <p:cBhvr>
                                        <p:cTn id="18" dur="500" fill="hold"/>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re">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570633CA-D1EE-4593-A844-168B1A32A712}"/>
              </a:ext>
            </a:extLst>
          </p:cNvPr>
          <p:cNvPicPr>
            <a:picLocks noChangeAspect="1"/>
          </p:cNvPicPr>
          <p:nvPr userDrawn="1"/>
        </p:nvPicPr>
        <p:blipFill rotWithShape="1">
          <a:blip r:embed="rId2" cstate="screen">
            <a:alphaModFix amt="14000"/>
            <a:extLst>
              <a:ext uri="{28A0092B-C50C-407E-A947-70E740481C1C}">
                <a14:useLocalDpi xmlns:a14="http://schemas.microsoft.com/office/drawing/2010/main"/>
              </a:ext>
            </a:extLst>
          </a:blip>
          <a:srcRect/>
          <a:stretch/>
        </p:blipFill>
        <p:spPr>
          <a:xfrm>
            <a:off x="-1" y="0"/>
            <a:ext cx="12191999" cy="6858000"/>
          </a:xfrm>
          <a:prstGeom prst="rect">
            <a:avLst/>
          </a:prstGeom>
        </p:spPr>
      </p:pic>
      <p:cxnSp>
        <p:nvCxnSpPr>
          <p:cNvPr id="7" name="Connecteur droit 20">
            <a:extLst>
              <a:ext uri="{FF2B5EF4-FFF2-40B4-BE49-F238E27FC236}">
                <a16:creationId xmlns:a16="http://schemas.microsoft.com/office/drawing/2014/main" id="{D4F57CC3-794B-412E-AC2E-AACEC51744A0}"/>
              </a:ext>
            </a:extLst>
          </p:cNvPr>
          <p:cNvCxnSpPr>
            <a:cxnSpLocks/>
          </p:cNvCxnSpPr>
          <p:nvPr userDrawn="1"/>
        </p:nvCxnSpPr>
        <p:spPr>
          <a:xfrm>
            <a:off x="1313927" y="6480029"/>
            <a:ext cx="9564147" cy="0"/>
          </a:xfrm>
          <a:prstGeom prst="line">
            <a:avLst/>
          </a:prstGeom>
          <a:ln>
            <a:solidFill>
              <a:srgbClr val="00305C">
                <a:alpha val="40000"/>
              </a:srgbClr>
            </a:solidFill>
          </a:ln>
        </p:spPr>
        <p:style>
          <a:lnRef idx="1">
            <a:schemeClr val="accent1"/>
          </a:lnRef>
          <a:fillRef idx="0">
            <a:schemeClr val="accent1"/>
          </a:fillRef>
          <a:effectRef idx="0">
            <a:schemeClr val="accent1"/>
          </a:effectRef>
          <a:fontRef idx="minor">
            <a:schemeClr val="tx1"/>
          </a:fontRef>
        </p:style>
      </p:cxnSp>
      <p:sp>
        <p:nvSpPr>
          <p:cNvPr id="10" name="Slide Number Placeholder 9">
            <a:extLst>
              <a:ext uri="{FF2B5EF4-FFF2-40B4-BE49-F238E27FC236}">
                <a16:creationId xmlns:a16="http://schemas.microsoft.com/office/drawing/2014/main" id="{06F59DB4-CB9E-413B-A0C4-8A2865047FD1}"/>
              </a:ext>
            </a:extLst>
          </p:cNvPr>
          <p:cNvSpPr>
            <a:spLocks noGrp="1"/>
          </p:cNvSpPr>
          <p:nvPr>
            <p:ph type="sldNum" sz="quarter" idx="10"/>
          </p:nvPr>
        </p:nvSpPr>
        <p:spPr>
          <a:xfrm>
            <a:off x="11410111" y="6297466"/>
            <a:ext cx="437561" cy="365125"/>
          </a:xfrm>
        </p:spPr>
        <p:txBody>
          <a:bodyPr/>
          <a:lstStyle/>
          <a:p>
            <a:fld id="{50D6809A-83D2-4ADA-89CA-FEBD8CFC729C}" type="slidenum">
              <a:rPr lang="fr-FR" smtClean="0"/>
              <a:t>‹#›</a:t>
            </a:fld>
            <a:endParaRPr lang="fr-FR"/>
          </a:p>
        </p:txBody>
      </p:sp>
      <p:sp>
        <p:nvSpPr>
          <p:cNvPr id="11" name="ZoneTexte 13">
            <a:extLst>
              <a:ext uri="{FF2B5EF4-FFF2-40B4-BE49-F238E27FC236}">
                <a16:creationId xmlns:a16="http://schemas.microsoft.com/office/drawing/2014/main" id="{79013E4E-C592-45A0-AA69-5F630DE59812}"/>
              </a:ext>
            </a:extLst>
          </p:cNvPr>
          <p:cNvSpPr txBox="1"/>
          <p:nvPr userDrawn="1"/>
        </p:nvSpPr>
        <p:spPr>
          <a:xfrm>
            <a:off x="5225548" y="6527023"/>
            <a:ext cx="1740904" cy="261610"/>
          </a:xfrm>
          <a:prstGeom prst="rect">
            <a:avLst/>
          </a:prstGeom>
          <a:noFill/>
        </p:spPr>
        <p:txBody>
          <a:bodyPr wrap="square" rtlCol="0">
            <a:spAutoFit/>
          </a:bodyPr>
          <a:lstStyle/>
          <a:p>
            <a:pPr algn="ctr"/>
            <a:r>
              <a:rPr lang="fr-FR" sz="1100">
                <a:solidFill>
                  <a:schemeClr val="tx1">
                    <a:alpha val="50000"/>
                  </a:schemeClr>
                </a:solidFill>
                <a:latin typeface="Arial"/>
                <a:cs typeface="Arial"/>
              </a:rPr>
              <a:t>Copyright HEC Paris</a:t>
            </a:r>
          </a:p>
        </p:txBody>
      </p:sp>
      <p:pic>
        <p:nvPicPr>
          <p:cNvPr id="5" name="Image 10">
            <a:extLst>
              <a:ext uri="{FF2B5EF4-FFF2-40B4-BE49-F238E27FC236}">
                <a16:creationId xmlns:a16="http://schemas.microsoft.com/office/drawing/2014/main" id="{754C1906-4662-53C6-01FD-ED948668AA8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84673" y="6326843"/>
            <a:ext cx="753527" cy="373203"/>
          </a:xfrm>
          <a:prstGeom prst="rect">
            <a:avLst/>
          </a:prstGeom>
        </p:spPr>
      </p:pic>
    </p:spTree>
    <p:extLst>
      <p:ext uri="{BB962C8B-B14F-4D97-AF65-F5344CB8AC3E}">
        <p14:creationId xmlns:p14="http://schemas.microsoft.com/office/powerpoint/2010/main" val="2821147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12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par>
                                <p:cTn id="11" presetID="8" presetClass="emph" presetSubtype="0" decel="100000" fill="hold" nodeType="withEffect">
                                  <p:stCondLst>
                                    <p:cond delay="120"/>
                                  </p:stCondLst>
                                  <p:iterate type="lt">
                                    <p:tmPct val="10000"/>
                                  </p:iterate>
                                  <p:childTnLst>
                                    <p:animRot by="21600000">
                                      <p:cBhvr>
                                        <p:cTn id="12" dur="5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theme" Target="../theme/theme2.xml"/><Relationship Id="rId1" Type="http://schemas.openxmlformats.org/officeDocument/2006/relationships/slideLayout" Target="../slideLayouts/slideLayout12.xml"/><Relationship Id="rId4" Type="http://schemas.openxmlformats.org/officeDocument/2006/relationships/image" Target="../media/image14.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theme" Target="../theme/theme3.xml"/><Relationship Id="rId1" Type="http://schemas.openxmlformats.org/officeDocument/2006/relationships/slideLayout" Target="../slideLayouts/slideLayout13.xml"/><Relationship Id="rId4" Type="http://schemas.openxmlformats.org/officeDocument/2006/relationships/image" Target="../media/image16.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D8DF555-E239-480D-8C4F-1EF4B2645EAC}"/>
              </a:ext>
            </a:extLst>
          </p:cNvPr>
          <p:cNvSpPr>
            <a:spLocks noGrp="1"/>
          </p:cNvSpPr>
          <p:nvPr>
            <p:ph type="sldNum" sz="quarter" idx="4"/>
          </p:nvPr>
        </p:nvSpPr>
        <p:spPr>
          <a:xfrm>
            <a:off x="11547834" y="6356350"/>
            <a:ext cx="437561" cy="365125"/>
          </a:xfrm>
          <a:prstGeom prst="rect">
            <a:avLst/>
          </a:prstGeom>
        </p:spPr>
        <p:txBody>
          <a:bodyPr vert="horz" lIns="91440" tIns="45720" rIns="91440" bIns="45720" rtlCol="0" anchor="ctr"/>
          <a:lstStyle>
            <a:lvl1pPr algn="r">
              <a:defRPr sz="1200">
                <a:solidFill>
                  <a:schemeClr val="accent1"/>
                </a:solidFill>
              </a:defRPr>
            </a:lvl1pPr>
          </a:lstStyle>
          <a:p>
            <a:fld id="{50D6809A-83D2-4ADA-89CA-FEBD8CFC729C}" type="slidenum">
              <a:rPr lang="fr-FR" smtClean="0"/>
              <a:pPr/>
              <a:t>‹#›</a:t>
            </a:fld>
            <a:endParaRPr lang="fr-FR"/>
          </a:p>
        </p:txBody>
      </p:sp>
    </p:spTree>
    <p:extLst>
      <p:ext uri="{BB962C8B-B14F-4D97-AF65-F5344CB8AC3E}">
        <p14:creationId xmlns:p14="http://schemas.microsoft.com/office/powerpoint/2010/main" val="1793243856"/>
      </p:ext>
    </p:extLst>
  </p:cSld>
  <p:clrMap bg1="lt1" tx1="dk1" bg2="lt2" tx2="dk2" accent1="accent1" accent2="accent2" accent3="accent3" accent4="accent4" accent5="accent5" accent6="accent6" hlink="hlink" folHlink="folHlink"/>
  <p:sldLayoutIdLst>
    <p:sldLayoutId id="2147483664" r:id="rId1"/>
    <p:sldLayoutId id="2147483661" r:id="rId2"/>
    <p:sldLayoutId id="2147483669" r:id="rId3"/>
    <p:sldLayoutId id="2147483670" r:id="rId4"/>
    <p:sldLayoutId id="2147483662" r:id="rId5"/>
    <p:sldLayoutId id="2147483668" r:id="rId6"/>
    <p:sldLayoutId id="2147483665" r:id="rId7"/>
    <p:sldLayoutId id="2147483666" r:id="rId8"/>
    <p:sldLayoutId id="2147483671" r:id="rId9"/>
    <p:sldLayoutId id="2147483667" r:id="rId10"/>
    <p:sldLayoutId id="214748367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1" name="Picture 20" descr="A picture containing text, sky, outdoor&#10;&#10;Description automatically generated">
            <a:extLst>
              <a:ext uri="{FF2B5EF4-FFF2-40B4-BE49-F238E27FC236}">
                <a16:creationId xmlns:a16="http://schemas.microsoft.com/office/drawing/2014/main" id="{432B8E52-C2D0-1922-4960-AF0BECE58814}"/>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5DE48A02-5B2B-CCC6-C836-BE9D98390B4A}"/>
              </a:ext>
            </a:extLst>
          </p:cNvPr>
          <p:cNvSpPr/>
          <p:nvPr userDrawn="1"/>
        </p:nvSpPr>
        <p:spPr>
          <a:xfrm>
            <a:off x="16625" y="0"/>
            <a:ext cx="12192000" cy="6858000"/>
          </a:xfrm>
          <a:prstGeom prst="rect">
            <a:avLst/>
          </a:prstGeom>
          <a:solidFill>
            <a:srgbClr val="003A70">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6" name="Rectangle 5">
            <a:extLst>
              <a:ext uri="{FF2B5EF4-FFF2-40B4-BE49-F238E27FC236}">
                <a16:creationId xmlns:a16="http://schemas.microsoft.com/office/drawing/2014/main" id="{095BED26-64C3-4CBA-35F5-DC4AA2BF6FCD}"/>
              </a:ext>
            </a:extLst>
          </p:cNvPr>
          <p:cNvSpPr/>
          <p:nvPr userDrawn="1"/>
        </p:nvSpPr>
        <p:spPr>
          <a:xfrm>
            <a:off x="1293510" y="954074"/>
            <a:ext cx="9604979" cy="4949852"/>
          </a:xfrm>
          <a:prstGeom prst="rect">
            <a:avLst/>
          </a:prstGeom>
          <a:solidFill>
            <a:srgbClr val="003767">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1" name="Rectangle 10">
            <a:extLst>
              <a:ext uri="{FF2B5EF4-FFF2-40B4-BE49-F238E27FC236}">
                <a16:creationId xmlns:a16="http://schemas.microsoft.com/office/drawing/2014/main" id="{76D5BB83-C6F7-21D2-DC35-9CA70224B1CC}"/>
              </a:ext>
            </a:extLst>
          </p:cNvPr>
          <p:cNvSpPr/>
          <p:nvPr userDrawn="1"/>
        </p:nvSpPr>
        <p:spPr>
          <a:xfrm>
            <a:off x="664325" y="609600"/>
            <a:ext cx="10896600" cy="5638800"/>
          </a:xfrm>
          <a:prstGeom prst="rect">
            <a:avLst/>
          </a:prstGeom>
          <a:noFill/>
          <a:ln w="127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pic>
        <p:nvPicPr>
          <p:cNvPr id="5" name="Image 7" descr="logo HEC Paris in Qatar&#10;&#10;&#10;Description générée automatiquement">
            <a:extLst>
              <a:ext uri="{FF2B5EF4-FFF2-40B4-BE49-F238E27FC236}">
                <a16:creationId xmlns:a16="http://schemas.microsoft.com/office/drawing/2014/main" id="{1AE572B5-B595-DE43-6D74-AA026DF97E2C}"/>
              </a:ext>
            </a:extLst>
          </p:cNvPr>
          <p:cNvPicPr>
            <a:picLocks noChangeAspect="1"/>
          </p:cNvPicPr>
          <p:nvPr userDrawn="1"/>
        </p:nvPicPr>
        <p:blipFill>
          <a:blip r:embed="rId4"/>
          <a:stretch>
            <a:fillRect/>
          </a:stretch>
        </p:blipFill>
        <p:spPr>
          <a:xfrm>
            <a:off x="8985692" y="896765"/>
            <a:ext cx="1996762" cy="1150872"/>
          </a:xfrm>
          <a:prstGeom prst="rect">
            <a:avLst/>
          </a:prstGeom>
        </p:spPr>
      </p:pic>
    </p:spTree>
    <p:extLst>
      <p:ext uri="{BB962C8B-B14F-4D97-AF65-F5344CB8AC3E}">
        <p14:creationId xmlns:p14="http://schemas.microsoft.com/office/powerpoint/2010/main" val="3578378059"/>
      </p:ext>
    </p:extLst>
  </p:cSld>
  <p:clrMap bg1="lt1" tx1="dk1" bg2="lt2" tx2="dk2" accent1="accent1" accent2="accent2" accent3="accent3" accent4="accent4" accent5="accent5" accent6="accent6" hlink="hlink" folHlink="folHlink"/>
  <p:sldLayoutIdLst>
    <p:sldLayoutId id="214748367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14D9B9-A801-07A7-3F00-13FEA923FE5E}"/>
              </a:ext>
            </a:extLst>
          </p:cNvPr>
          <p:cNvSpPr/>
          <p:nvPr userDrawn="1"/>
        </p:nvSpPr>
        <p:spPr>
          <a:xfrm>
            <a:off x="0" y="0"/>
            <a:ext cx="12192000" cy="6858000"/>
          </a:xfrm>
          <a:prstGeom prst="rect">
            <a:avLst/>
          </a:prstGeom>
          <a:solidFill>
            <a:srgbClr val="00376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6D5BB83-C6F7-21D2-DC35-9CA70224B1CC}"/>
              </a:ext>
            </a:extLst>
          </p:cNvPr>
          <p:cNvSpPr/>
          <p:nvPr userDrawn="1"/>
        </p:nvSpPr>
        <p:spPr>
          <a:xfrm>
            <a:off x="664325" y="609600"/>
            <a:ext cx="10896600" cy="5638800"/>
          </a:xfrm>
          <a:prstGeom prst="rect">
            <a:avLst/>
          </a:prstGeom>
          <a:noFill/>
          <a:ln w="127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8" name="Image 4">
            <a:extLst>
              <a:ext uri="{FF2B5EF4-FFF2-40B4-BE49-F238E27FC236}">
                <a16:creationId xmlns:a16="http://schemas.microsoft.com/office/drawing/2014/main" id="{E64627A5-42F4-EA27-CC82-CF0D16A3D8BD}"/>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4687200" y="2547258"/>
            <a:ext cx="2743200" cy="1567542"/>
          </a:xfrm>
          <a:prstGeom prst="rect">
            <a:avLst/>
          </a:prstGeom>
        </p:spPr>
      </p:pic>
    </p:spTree>
    <p:extLst>
      <p:ext uri="{BB962C8B-B14F-4D97-AF65-F5344CB8AC3E}">
        <p14:creationId xmlns:p14="http://schemas.microsoft.com/office/powerpoint/2010/main" val="1570133698"/>
      </p:ext>
    </p:extLst>
  </p:cSld>
  <p:clrMap bg1="lt1" tx1="dk1" bg2="lt2" tx2="dk2" accent1="accent1" accent2="accent2" accent3="accent3" accent4="accent4" accent5="accent5" accent6="accent6" hlink="hlink" folHlink="folHlink"/>
  <p:sldLayoutIdLst>
    <p:sldLayoutId id="214748367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Layout" Target="../slideLayouts/slideLayout9.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23.jpg"/><Relationship Id="rId7" Type="http://schemas.openxmlformats.org/officeDocument/2006/relationships/image" Target="../media/image27.png"/><Relationship Id="rId2" Type="http://schemas.openxmlformats.org/officeDocument/2006/relationships/image" Target="../media/image22.jpg"/><Relationship Id="rId1" Type="http://schemas.openxmlformats.org/officeDocument/2006/relationships/slideLayout" Target="../slideLayouts/slideLayout8.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jpg"/></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sv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32.png"/><Relationship Id="rId2" Type="http://schemas.openxmlformats.org/officeDocument/2006/relationships/notesSlide" Target="../notesSlides/notesSlide1.xml"/><Relationship Id="rId16" Type="http://schemas.openxmlformats.org/officeDocument/2006/relationships/image" Target="../media/image36.png"/><Relationship Id="rId1" Type="http://schemas.openxmlformats.org/officeDocument/2006/relationships/slideLayout" Target="../slideLayouts/slideLayout8.xml"/><Relationship Id="rId6" Type="http://schemas.openxmlformats.org/officeDocument/2006/relationships/diagramColors" Target="../diagrams/colors1.xml"/><Relationship Id="rId11" Type="http://schemas.openxmlformats.org/officeDocument/2006/relationships/image" Target="../media/image31.svg"/><Relationship Id="rId5" Type="http://schemas.openxmlformats.org/officeDocument/2006/relationships/diagramQuickStyle" Target="../diagrams/quickStyle1.xml"/><Relationship Id="rId15" Type="http://schemas.openxmlformats.org/officeDocument/2006/relationships/image" Target="../media/image35.svg"/><Relationship Id="rId10" Type="http://schemas.openxmlformats.org/officeDocument/2006/relationships/image" Target="../media/image30.png"/><Relationship Id="rId4" Type="http://schemas.openxmlformats.org/officeDocument/2006/relationships/diagramLayout" Target="../diagrams/layout1.xml"/><Relationship Id="rId9" Type="http://schemas.openxmlformats.org/officeDocument/2006/relationships/image" Target="../media/image29.svg"/><Relationship Id="rId14" Type="http://schemas.openxmlformats.org/officeDocument/2006/relationships/image" Target="../media/image3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hyperlink" Target="https://globalnetwork.io/members" TargetMode="External"/><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55256A1-6A6E-447E-AB54-5CC4756D4946}"/>
              </a:ext>
            </a:extLst>
          </p:cNvPr>
          <p:cNvSpPr>
            <a:spLocks noGrp="1"/>
          </p:cNvSpPr>
          <p:nvPr>
            <p:ph type="title"/>
          </p:nvPr>
        </p:nvSpPr>
        <p:spPr>
          <a:xfrm>
            <a:off x="2344992" y="2312012"/>
            <a:ext cx="7679868" cy="2300258"/>
          </a:xfrm>
        </p:spPr>
        <p:txBody>
          <a:bodyPr/>
          <a:lstStyle/>
          <a:p>
            <a:r>
              <a:rPr lang="fr-FR" dirty="0" err="1"/>
              <a:t>Executive</a:t>
            </a:r>
            <a:r>
              <a:rPr lang="fr-FR" dirty="0"/>
              <a:t> MBA Program</a:t>
            </a:r>
            <a:br>
              <a:rPr lang="fr-FR" dirty="0"/>
            </a:br>
            <a:r>
              <a:rPr lang="fr-FR" dirty="0"/>
              <a:t>Riyadh Track</a:t>
            </a:r>
            <a:br>
              <a:rPr lang="fr-FR" dirty="0"/>
            </a:br>
            <a:br>
              <a:rPr lang="fr-FR" dirty="0"/>
            </a:br>
            <a:r>
              <a:rPr lang="fr-FR" cap="none" dirty="0"/>
              <a:t>April 2026</a:t>
            </a:r>
            <a:endParaRPr lang="fr-FR" sz="2200" cap="none" dirty="0"/>
          </a:p>
        </p:txBody>
      </p:sp>
      <p:sp>
        <p:nvSpPr>
          <p:cNvPr id="2" name="Text Placeholder 4">
            <a:extLst>
              <a:ext uri="{FF2B5EF4-FFF2-40B4-BE49-F238E27FC236}">
                <a16:creationId xmlns:a16="http://schemas.microsoft.com/office/drawing/2014/main" id="{D275C609-8242-B5FF-781A-90A1F1FAB85F}"/>
              </a:ext>
            </a:extLst>
          </p:cNvPr>
          <p:cNvSpPr txBox="1">
            <a:spLocks/>
          </p:cNvSpPr>
          <p:nvPr/>
        </p:nvSpPr>
        <p:spPr>
          <a:xfrm>
            <a:off x="3237736" y="4769047"/>
            <a:ext cx="5880100" cy="444500"/>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lang="en-US" sz="2000" b="0" i="1" kern="1200" dirty="0" smtClean="0">
                <a:solidFill>
                  <a:schemeClr val="bg1"/>
                </a:solidFill>
                <a:latin typeface="Arial" panose="020B0604020202020204" pitchFamily="34" charset="0"/>
                <a:ea typeface="+mn-ea"/>
                <a:cs typeface="Arial" panose="020B0604020202020204" pitchFamily="34" charset="0"/>
              </a:defRPr>
            </a:lvl1pPr>
            <a:lvl2pPr marL="0" indent="-228600" algn="ctr" defTabSz="914400" rtl="0" eaLnBrk="1" latinLnBrk="0" hangingPunct="1">
              <a:lnSpc>
                <a:spcPct val="90000"/>
              </a:lnSpc>
              <a:spcBef>
                <a:spcPts val="500"/>
              </a:spcBef>
              <a:buFont typeface="Arial" panose="020B0604020202020204" pitchFamily="34" charset="0"/>
              <a:buChar char="•"/>
              <a:defRPr lang="en-US" sz="2000" b="1" i="1" kern="1200" dirty="0" smtClean="0">
                <a:solidFill>
                  <a:schemeClr val="bg1"/>
                </a:solidFill>
                <a:latin typeface="Arial" panose="020B0604020202020204" pitchFamily="34" charset="0"/>
                <a:ea typeface="+mn-ea"/>
                <a:cs typeface="Arial" panose="020B0604020202020204" pitchFamily="34" charset="0"/>
              </a:defRPr>
            </a:lvl2pPr>
            <a:lvl3pPr marL="0" indent="-228600" algn="ctr" defTabSz="914400" rtl="0" eaLnBrk="1" latinLnBrk="0" hangingPunct="1">
              <a:lnSpc>
                <a:spcPct val="90000"/>
              </a:lnSpc>
              <a:spcBef>
                <a:spcPts val="500"/>
              </a:spcBef>
              <a:buFont typeface="Arial" panose="020B0604020202020204" pitchFamily="34" charset="0"/>
              <a:buChar char="•"/>
              <a:defRPr lang="en-US" sz="2000" b="1" i="1" kern="1200" dirty="0" smtClean="0">
                <a:solidFill>
                  <a:schemeClr val="bg1"/>
                </a:solidFill>
                <a:latin typeface="Arial" panose="020B0604020202020204" pitchFamily="34" charset="0"/>
                <a:ea typeface="+mn-ea"/>
                <a:cs typeface="Arial" panose="020B0604020202020204" pitchFamily="34" charset="0"/>
              </a:defRPr>
            </a:lvl3pPr>
            <a:lvl4pPr marL="0" indent="-228600" algn="ctr" defTabSz="914400" rtl="0" eaLnBrk="1" latinLnBrk="0" hangingPunct="1">
              <a:lnSpc>
                <a:spcPct val="90000"/>
              </a:lnSpc>
              <a:spcBef>
                <a:spcPts val="500"/>
              </a:spcBef>
              <a:buFont typeface="Arial" panose="020B0604020202020204" pitchFamily="34" charset="0"/>
              <a:buChar char="•"/>
              <a:defRPr lang="en-US" sz="2000" b="1" i="1" kern="1200" dirty="0" smtClean="0">
                <a:solidFill>
                  <a:schemeClr val="bg1"/>
                </a:solidFill>
                <a:latin typeface="Arial" panose="020B0604020202020204" pitchFamily="34" charset="0"/>
                <a:ea typeface="+mn-ea"/>
                <a:cs typeface="Arial" panose="020B0604020202020204" pitchFamily="34" charset="0"/>
              </a:defRPr>
            </a:lvl4pPr>
            <a:lvl5pPr marL="0" indent="-228600" algn="ctr" defTabSz="914400" rtl="0" eaLnBrk="1" latinLnBrk="0" hangingPunct="1">
              <a:lnSpc>
                <a:spcPct val="90000"/>
              </a:lnSpc>
              <a:spcBef>
                <a:spcPts val="500"/>
              </a:spcBef>
              <a:buFont typeface="Arial" panose="020B0604020202020204" pitchFamily="34" charset="0"/>
              <a:buChar char="•"/>
              <a:defRPr lang="fr-FR" sz="2000" b="1" i="1" kern="1200" dirty="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600" dirty="0"/>
              <a:t>In Collaboration </a:t>
            </a:r>
            <a:r>
              <a:rPr lang="fr-FR" sz="1600" dirty="0" err="1"/>
              <a:t>with</a:t>
            </a:r>
            <a:endParaRPr lang="fr-FR" sz="2400" dirty="0"/>
          </a:p>
        </p:txBody>
      </p:sp>
      <p:sp>
        <p:nvSpPr>
          <p:cNvPr id="5" name="Text Placeholder 4">
            <a:extLst>
              <a:ext uri="{FF2B5EF4-FFF2-40B4-BE49-F238E27FC236}">
                <a16:creationId xmlns:a16="http://schemas.microsoft.com/office/drawing/2014/main" id="{C5D78B9A-2167-3141-1C28-B79EE31F91C0}"/>
              </a:ext>
            </a:extLst>
          </p:cNvPr>
          <p:cNvSpPr txBox="1">
            <a:spLocks/>
          </p:cNvSpPr>
          <p:nvPr/>
        </p:nvSpPr>
        <p:spPr>
          <a:xfrm>
            <a:off x="10239824" y="6351236"/>
            <a:ext cx="1747129" cy="444500"/>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lang="en-US" sz="2000" b="0" i="1" kern="1200" dirty="0" smtClean="0">
                <a:solidFill>
                  <a:schemeClr val="bg1"/>
                </a:solidFill>
                <a:latin typeface="Arial" panose="020B0604020202020204" pitchFamily="34" charset="0"/>
                <a:ea typeface="+mn-ea"/>
                <a:cs typeface="Arial" panose="020B0604020202020204" pitchFamily="34" charset="0"/>
              </a:defRPr>
            </a:lvl1pPr>
            <a:lvl2pPr marL="0" indent="-228600" algn="ctr" defTabSz="914400" rtl="0" eaLnBrk="1" latinLnBrk="0" hangingPunct="1">
              <a:lnSpc>
                <a:spcPct val="90000"/>
              </a:lnSpc>
              <a:spcBef>
                <a:spcPts val="500"/>
              </a:spcBef>
              <a:buFont typeface="Arial" panose="020B0604020202020204" pitchFamily="34" charset="0"/>
              <a:buChar char="•"/>
              <a:defRPr lang="en-US" sz="2000" b="1" i="1" kern="1200" dirty="0" smtClean="0">
                <a:solidFill>
                  <a:schemeClr val="bg1"/>
                </a:solidFill>
                <a:latin typeface="Arial" panose="020B0604020202020204" pitchFamily="34" charset="0"/>
                <a:ea typeface="+mn-ea"/>
                <a:cs typeface="Arial" panose="020B0604020202020204" pitchFamily="34" charset="0"/>
              </a:defRPr>
            </a:lvl2pPr>
            <a:lvl3pPr marL="0" indent="-228600" algn="ctr" defTabSz="914400" rtl="0" eaLnBrk="1" latinLnBrk="0" hangingPunct="1">
              <a:lnSpc>
                <a:spcPct val="90000"/>
              </a:lnSpc>
              <a:spcBef>
                <a:spcPts val="500"/>
              </a:spcBef>
              <a:buFont typeface="Arial" panose="020B0604020202020204" pitchFamily="34" charset="0"/>
              <a:buChar char="•"/>
              <a:defRPr lang="en-US" sz="2000" b="1" i="1" kern="1200" dirty="0" smtClean="0">
                <a:solidFill>
                  <a:schemeClr val="bg1"/>
                </a:solidFill>
                <a:latin typeface="Arial" panose="020B0604020202020204" pitchFamily="34" charset="0"/>
                <a:ea typeface="+mn-ea"/>
                <a:cs typeface="Arial" panose="020B0604020202020204" pitchFamily="34" charset="0"/>
              </a:defRPr>
            </a:lvl3pPr>
            <a:lvl4pPr marL="0" indent="-228600" algn="ctr" defTabSz="914400" rtl="0" eaLnBrk="1" latinLnBrk="0" hangingPunct="1">
              <a:lnSpc>
                <a:spcPct val="90000"/>
              </a:lnSpc>
              <a:spcBef>
                <a:spcPts val="500"/>
              </a:spcBef>
              <a:buFont typeface="Arial" panose="020B0604020202020204" pitchFamily="34" charset="0"/>
              <a:buChar char="•"/>
              <a:defRPr lang="en-US" sz="2000" b="1" i="1" kern="1200" dirty="0" smtClean="0">
                <a:solidFill>
                  <a:schemeClr val="bg1"/>
                </a:solidFill>
                <a:latin typeface="Arial" panose="020B0604020202020204" pitchFamily="34" charset="0"/>
                <a:ea typeface="+mn-ea"/>
                <a:cs typeface="Arial" panose="020B0604020202020204" pitchFamily="34" charset="0"/>
              </a:defRPr>
            </a:lvl4pPr>
            <a:lvl5pPr marL="0" indent="-228600" algn="ctr" defTabSz="914400" rtl="0" eaLnBrk="1" latinLnBrk="0" hangingPunct="1">
              <a:lnSpc>
                <a:spcPct val="90000"/>
              </a:lnSpc>
              <a:spcBef>
                <a:spcPts val="500"/>
              </a:spcBef>
              <a:buFont typeface="Arial" panose="020B0604020202020204" pitchFamily="34" charset="0"/>
              <a:buChar char="•"/>
              <a:defRPr lang="fr-FR" sz="2000" b="1" i="1" kern="1200" dirty="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sz="1600" i="0" dirty="0"/>
          </a:p>
        </p:txBody>
      </p:sp>
      <p:pic>
        <p:nvPicPr>
          <p:cNvPr id="6" name="Picture 5" descr="A black and white logo&#10;&#10;Description automatically generated">
            <a:extLst>
              <a:ext uri="{FF2B5EF4-FFF2-40B4-BE49-F238E27FC236}">
                <a16:creationId xmlns:a16="http://schemas.microsoft.com/office/drawing/2014/main" id="{7A54C892-3BAA-5EA5-4196-9276CB8ACEE7}"/>
              </a:ext>
            </a:extLst>
          </p:cNvPr>
          <p:cNvPicPr>
            <a:picLocks noChangeAspect="1"/>
          </p:cNvPicPr>
          <p:nvPr/>
        </p:nvPicPr>
        <p:blipFill>
          <a:blip r:embed="rId2"/>
          <a:stretch>
            <a:fillRect/>
          </a:stretch>
        </p:blipFill>
        <p:spPr>
          <a:xfrm>
            <a:off x="5096222" y="5288877"/>
            <a:ext cx="2163127" cy="1284609"/>
          </a:xfrm>
          <a:prstGeom prst="rect">
            <a:avLst/>
          </a:prstGeom>
        </p:spPr>
      </p:pic>
    </p:spTree>
    <p:extLst>
      <p:ext uri="{BB962C8B-B14F-4D97-AF65-F5344CB8AC3E}">
        <p14:creationId xmlns:p14="http://schemas.microsoft.com/office/powerpoint/2010/main" val="29551434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B34F2DE0-C4BB-4E2A-AC11-CE578306035D}"/>
              </a:ext>
            </a:extLst>
          </p:cNvPr>
          <p:cNvSpPr>
            <a:spLocks noGrp="1"/>
          </p:cNvSpPr>
          <p:nvPr>
            <p:ph type="sldNum" sz="quarter" idx="10"/>
          </p:nvPr>
        </p:nvSpPr>
        <p:spPr/>
        <p:txBody>
          <a:bodyPr/>
          <a:lstStyle/>
          <a:p>
            <a:fld id="{50D6809A-83D2-4ADA-89CA-FEBD8CFC729C}" type="slidenum">
              <a:rPr lang="fr-FR" smtClean="0"/>
              <a:t>10</a:t>
            </a:fld>
            <a:endParaRPr lang="fr-FR"/>
          </a:p>
        </p:txBody>
      </p:sp>
      <p:sp>
        <p:nvSpPr>
          <p:cNvPr id="11" name="Title 6">
            <a:extLst>
              <a:ext uri="{FF2B5EF4-FFF2-40B4-BE49-F238E27FC236}">
                <a16:creationId xmlns:a16="http://schemas.microsoft.com/office/drawing/2014/main" id="{A68268FF-CA58-70E3-AD31-F760254619E9}"/>
              </a:ext>
            </a:extLst>
          </p:cNvPr>
          <p:cNvSpPr txBox="1">
            <a:spLocks/>
          </p:cNvSpPr>
          <p:nvPr/>
        </p:nvSpPr>
        <p:spPr>
          <a:xfrm>
            <a:off x="838200" y="209308"/>
            <a:ext cx="10515600" cy="577850"/>
          </a:xfrm>
          <a:prstGeom prst="rect">
            <a:avLst/>
          </a:prstGeom>
        </p:spPr>
        <p:txBody>
          <a:bodyPr anchor="ctr"/>
          <a:lstStyle>
            <a:lvl1pPr algn="ctr" defTabSz="914400" rtl="0" eaLnBrk="1" latinLnBrk="0" hangingPunct="1">
              <a:lnSpc>
                <a:spcPct val="90000"/>
              </a:lnSpc>
              <a:spcBef>
                <a:spcPct val="0"/>
              </a:spcBef>
              <a:buNone/>
              <a:defRPr sz="2400" b="1" kern="1200" cap="all" baseline="0">
                <a:solidFill>
                  <a:schemeClr val="tx1"/>
                </a:solidFill>
                <a:latin typeface="+mn-lt"/>
                <a:ea typeface="+mj-ea"/>
                <a:cs typeface="+mj-cs"/>
              </a:defRPr>
            </a:lvl1pPr>
          </a:lstStyle>
          <a:p>
            <a:r>
              <a:rPr lang="fr-FR" dirty="0" err="1"/>
              <a:t>emba</a:t>
            </a:r>
            <a:r>
              <a:rPr lang="fr-FR" dirty="0"/>
              <a:t> </a:t>
            </a:r>
            <a:r>
              <a:rPr lang="fr-FR" dirty="0" err="1">
                <a:solidFill>
                  <a:srgbClr val="B9975B"/>
                </a:solidFill>
                <a:latin typeface="Arial" panose="020B0604020202020204" pitchFamily="34" charset="0"/>
              </a:rPr>
              <a:t>learning</a:t>
            </a:r>
            <a:r>
              <a:rPr lang="fr-FR" dirty="0">
                <a:solidFill>
                  <a:srgbClr val="B9975B"/>
                </a:solidFill>
                <a:latin typeface="Arial" panose="020B0604020202020204" pitchFamily="34" charset="0"/>
              </a:rPr>
              <a:t> </a:t>
            </a:r>
            <a:r>
              <a:rPr lang="fr-FR" dirty="0" err="1">
                <a:solidFill>
                  <a:srgbClr val="B9975B"/>
                </a:solidFill>
                <a:latin typeface="Arial" panose="020B0604020202020204" pitchFamily="34" charset="0"/>
              </a:rPr>
              <a:t>journey</a:t>
            </a:r>
            <a:endParaRPr lang="fr-FR" dirty="0">
              <a:solidFill>
                <a:srgbClr val="B9975B"/>
              </a:solidFill>
              <a:latin typeface="Arial" panose="020B0604020202020204" pitchFamily="34" charset="0"/>
            </a:endParaRPr>
          </a:p>
        </p:txBody>
      </p:sp>
      <p:sp>
        <p:nvSpPr>
          <p:cNvPr id="5" name="TextBox 4">
            <a:extLst>
              <a:ext uri="{FF2B5EF4-FFF2-40B4-BE49-F238E27FC236}">
                <a16:creationId xmlns:a16="http://schemas.microsoft.com/office/drawing/2014/main" id="{D9B4011B-55EE-9319-2FF6-8096E0241444}"/>
              </a:ext>
            </a:extLst>
          </p:cNvPr>
          <p:cNvSpPr txBox="1"/>
          <p:nvPr/>
        </p:nvSpPr>
        <p:spPr>
          <a:xfrm>
            <a:off x="532694" y="1878279"/>
            <a:ext cx="4830598" cy="3416320"/>
          </a:xfrm>
          <a:prstGeom prst="rect">
            <a:avLst/>
          </a:prstGeom>
          <a:noFill/>
        </p:spPr>
        <p:txBody>
          <a:bodyPr wrap="square" lIns="91440" tIns="45720" rIns="91440" bIns="45720" rtlCol="0" anchor="t">
            <a:spAutoFit/>
          </a:bodyPr>
          <a:lstStyle/>
          <a:p>
            <a:r>
              <a:rPr lang="en-US" sz="2400" dirty="0"/>
              <a:t>HEC Paris employes a holistic learning approach.</a:t>
            </a:r>
          </a:p>
          <a:p>
            <a:endParaRPr lang="en-US" sz="2400" dirty="0"/>
          </a:p>
          <a:p>
            <a:r>
              <a:rPr lang="en-US" sz="2400" dirty="0"/>
              <a:t>A wide variety of pedagogic tools and learning methodology is employed throughout the learning journey, increasing learner engagement, skill acquisition and positive mindset shift.</a:t>
            </a:r>
          </a:p>
        </p:txBody>
      </p:sp>
      <p:graphicFrame>
        <p:nvGraphicFramePr>
          <p:cNvPr id="2" name="Diagram 1">
            <a:extLst>
              <a:ext uri="{FF2B5EF4-FFF2-40B4-BE49-F238E27FC236}">
                <a16:creationId xmlns:a16="http://schemas.microsoft.com/office/drawing/2014/main" id="{F9ADBA84-09AF-4568-89CB-2C1599FBA9F5}"/>
              </a:ext>
            </a:extLst>
          </p:cNvPr>
          <p:cNvGraphicFramePr/>
          <p:nvPr>
            <p:extLst>
              <p:ext uri="{D42A27DB-BD31-4B8C-83A1-F6EECF244321}">
                <p14:modId xmlns:p14="http://schemas.microsoft.com/office/powerpoint/2010/main" val="3790021754"/>
              </p:ext>
            </p:extLst>
          </p:nvPr>
        </p:nvGraphicFramePr>
        <p:xfrm>
          <a:off x="4009686" y="1035157"/>
          <a:ext cx="8994383" cy="56274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70786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1152F6B8-38D6-4580-8655-41F2F89F8EBA}"/>
              </a:ext>
            </a:extLst>
          </p:cNvPr>
          <p:cNvCxnSpPr>
            <a:cxnSpLocks/>
          </p:cNvCxnSpPr>
          <p:nvPr/>
        </p:nvCxnSpPr>
        <p:spPr>
          <a:xfrm>
            <a:off x="-423522" y="-1006472"/>
            <a:ext cx="12191999" cy="0"/>
          </a:xfrm>
          <a:prstGeom prst="line">
            <a:avLst/>
          </a:prstGeom>
          <a:ln>
            <a:solidFill>
              <a:srgbClr val="00305C">
                <a:alpha val="17000"/>
              </a:srgbClr>
            </a:solidFill>
          </a:ln>
        </p:spPr>
        <p:style>
          <a:lnRef idx="1">
            <a:schemeClr val="accent1"/>
          </a:lnRef>
          <a:fillRef idx="0">
            <a:schemeClr val="accent1"/>
          </a:fillRef>
          <a:effectRef idx="0">
            <a:schemeClr val="accent1"/>
          </a:effectRef>
          <a:fontRef idx="minor">
            <a:schemeClr val="tx1"/>
          </a:fontRef>
        </p:style>
      </p:cxnSp>
      <p:sp>
        <p:nvSpPr>
          <p:cNvPr id="33" name="ZoneTexte 12">
            <a:extLst>
              <a:ext uri="{FF2B5EF4-FFF2-40B4-BE49-F238E27FC236}">
                <a16:creationId xmlns:a16="http://schemas.microsoft.com/office/drawing/2014/main" id="{3939B696-DAA2-415A-BCF9-A7FE302BC9A9}"/>
              </a:ext>
            </a:extLst>
          </p:cNvPr>
          <p:cNvSpPr txBox="1"/>
          <p:nvPr/>
        </p:nvSpPr>
        <p:spPr>
          <a:xfrm>
            <a:off x="369261" y="1298956"/>
            <a:ext cx="10007868" cy="344582"/>
          </a:xfrm>
          <a:prstGeom prst="rect">
            <a:avLst/>
          </a:prstGeom>
          <a:noFill/>
        </p:spPr>
        <p:txBody>
          <a:bodyPr wrap="square" rtlCol="0">
            <a:spAutoFit/>
          </a:bodyPr>
          <a:lstStyle/>
          <a:p>
            <a:pPr>
              <a:lnSpc>
                <a:spcPct val="80000"/>
              </a:lnSpc>
            </a:pPr>
            <a:r>
              <a:rPr lang="en-US" sz="2000" cap="all">
                <a:solidFill>
                  <a:schemeClr val="tx2"/>
                </a:solidFill>
                <a:latin typeface="Arial" panose="020B0604020202020204" pitchFamily="34" charset="0"/>
                <a:cs typeface="Arial" panose="020B0604020202020204" pitchFamily="34" charset="0"/>
              </a:rPr>
              <a:t>ONE ASSOCIATION TO BRING TOGETHER ALL HEC Paris GRADUATES</a:t>
            </a:r>
          </a:p>
        </p:txBody>
      </p:sp>
      <p:sp>
        <p:nvSpPr>
          <p:cNvPr id="2" name="Title 1">
            <a:extLst>
              <a:ext uri="{FF2B5EF4-FFF2-40B4-BE49-F238E27FC236}">
                <a16:creationId xmlns:a16="http://schemas.microsoft.com/office/drawing/2014/main" id="{31A57B90-5DC5-4E8B-A143-9961BA9AA24F}"/>
              </a:ext>
            </a:extLst>
          </p:cNvPr>
          <p:cNvSpPr>
            <a:spLocks noGrp="1"/>
          </p:cNvSpPr>
          <p:nvPr>
            <p:ph type="title"/>
          </p:nvPr>
        </p:nvSpPr>
        <p:spPr/>
        <p:txBody>
          <a:bodyPr/>
          <a:lstStyle/>
          <a:p>
            <a:r>
              <a:rPr lang="fr-FR" sz="2400" b="1">
                <a:solidFill>
                  <a:srgbClr val="B9975B"/>
                </a:solidFill>
                <a:latin typeface="Arial" panose="020B0604020202020204" pitchFamily="34" charset="0"/>
                <a:cs typeface="DIN Pro Cond Black" panose="020B0A06020101010102" pitchFamily="34" charset="0"/>
              </a:rPr>
              <a:t>HEC Paris </a:t>
            </a:r>
            <a:r>
              <a:rPr lang="fr-FR" sz="2400" b="1">
                <a:solidFill>
                  <a:srgbClr val="163C6B"/>
                </a:solidFill>
                <a:latin typeface="Arial" panose="020B0604020202020204" pitchFamily="34" charset="0"/>
                <a:cs typeface="DIN Pro Cond Black" panose="020B0A06020101010102" pitchFamily="34" charset="0"/>
              </a:rPr>
              <a:t>ALUMNI</a:t>
            </a:r>
            <a:endParaRPr lang="fr-FR"/>
          </a:p>
        </p:txBody>
      </p:sp>
      <p:sp>
        <p:nvSpPr>
          <p:cNvPr id="8" name="Slide Number Placeholder 7">
            <a:extLst>
              <a:ext uri="{FF2B5EF4-FFF2-40B4-BE49-F238E27FC236}">
                <a16:creationId xmlns:a16="http://schemas.microsoft.com/office/drawing/2014/main" id="{EE95EB3E-0A14-4891-8872-DA3F827E9AFF}"/>
              </a:ext>
            </a:extLst>
          </p:cNvPr>
          <p:cNvSpPr>
            <a:spLocks noGrp="1"/>
          </p:cNvSpPr>
          <p:nvPr>
            <p:ph type="sldNum" sz="quarter" idx="10"/>
          </p:nvPr>
        </p:nvSpPr>
        <p:spPr/>
        <p:txBody>
          <a:bodyPr/>
          <a:lstStyle/>
          <a:p>
            <a:fld id="{50D6809A-83D2-4ADA-89CA-FEBD8CFC729C}" type="slidenum">
              <a:rPr lang="fr-FR" smtClean="0"/>
              <a:t>11</a:t>
            </a:fld>
            <a:endParaRPr lang="fr-FR"/>
          </a:p>
        </p:txBody>
      </p:sp>
      <p:pic>
        <p:nvPicPr>
          <p:cNvPr id="10" name="Picture 9">
            <a:extLst>
              <a:ext uri="{FF2B5EF4-FFF2-40B4-BE49-F238E27FC236}">
                <a16:creationId xmlns:a16="http://schemas.microsoft.com/office/drawing/2014/main" id="{791A7FB5-6660-B707-DA22-1D6A0D1B3A7E}"/>
              </a:ext>
            </a:extLst>
          </p:cNvPr>
          <p:cNvPicPr>
            <a:picLocks noChangeAspect="1"/>
          </p:cNvPicPr>
          <p:nvPr/>
        </p:nvPicPr>
        <p:blipFill>
          <a:blip r:embed="rId2"/>
          <a:stretch>
            <a:fillRect/>
          </a:stretch>
        </p:blipFill>
        <p:spPr>
          <a:xfrm>
            <a:off x="556538" y="2104537"/>
            <a:ext cx="7577197" cy="3000308"/>
          </a:xfrm>
          <a:prstGeom prst="rect">
            <a:avLst/>
          </a:prstGeom>
        </p:spPr>
      </p:pic>
      <p:sp>
        <p:nvSpPr>
          <p:cNvPr id="14" name="Rectangle 13">
            <a:extLst>
              <a:ext uri="{FF2B5EF4-FFF2-40B4-BE49-F238E27FC236}">
                <a16:creationId xmlns:a16="http://schemas.microsoft.com/office/drawing/2014/main" id="{3FE474CA-C0C1-3DA8-4772-6B176053FCF9}"/>
              </a:ext>
            </a:extLst>
          </p:cNvPr>
          <p:cNvSpPr/>
          <p:nvPr/>
        </p:nvSpPr>
        <p:spPr>
          <a:xfrm>
            <a:off x="8447686" y="1862051"/>
            <a:ext cx="3320791" cy="3966830"/>
          </a:xfrm>
          <a:prstGeom prst="rect">
            <a:avLst/>
          </a:prstGeom>
          <a:solidFill>
            <a:srgbClr val="00305C"/>
          </a:solidFill>
          <a:ln>
            <a:noFill/>
          </a:ln>
          <a:effectLst>
            <a:outerShdw blurRad="215900" dist="266700" dir="2640000" sx="102000" sy="102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C1FCE27E-F0D2-5978-BDA1-8FCAAAB614FA}"/>
              </a:ext>
            </a:extLst>
          </p:cNvPr>
          <p:cNvSpPr txBox="1"/>
          <p:nvPr/>
        </p:nvSpPr>
        <p:spPr>
          <a:xfrm>
            <a:off x="8438531" y="2125277"/>
            <a:ext cx="3320791" cy="3508653"/>
          </a:xfrm>
          <a:prstGeom prst="rect">
            <a:avLst/>
          </a:prstGeom>
          <a:noFill/>
        </p:spPr>
        <p:txBody>
          <a:bodyPr wrap="square">
            <a:spAutoFit/>
          </a:bodyPr>
          <a:lstStyle/>
          <a:p>
            <a:pPr algn="ctr">
              <a:spcBef>
                <a:spcPts val="600"/>
              </a:spcBef>
              <a:spcAft>
                <a:spcPts val="1200"/>
              </a:spcAft>
            </a:pPr>
            <a:r>
              <a:rPr lang="en-US" sz="1600" b="1" dirty="0">
                <a:solidFill>
                  <a:schemeClr val="bg1"/>
                </a:solidFill>
                <a:effectLst>
                  <a:outerShdw blurRad="38100" dist="38100" dir="2700000" algn="tl">
                    <a:srgbClr val="000000">
                      <a:alpha val="43137"/>
                    </a:srgbClr>
                  </a:outerShdw>
                </a:effectLst>
              </a:rPr>
              <a:t>Graduates from the Riyadh track become alumni of HEC Paris, with full rights and access to all platforms and services provided by the Association, including lifelong learning opportunities.</a:t>
            </a:r>
          </a:p>
          <a:p>
            <a:pPr algn="ctr">
              <a:spcBef>
                <a:spcPts val="600"/>
              </a:spcBef>
              <a:spcAft>
                <a:spcPts val="1200"/>
              </a:spcAft>
            </a:pPr>
            <a:r>
              <a:rPr lang="en-US" sz="1600" b="1" dirty="0">
                <a:solidFill>
                  <a:schemeClr val="bg1"/>
                </a:solidFill>
                <a:effectLst>
                  <a:outerShdw blurRad="38100" dist="38100" dir="2700000" algn="tl">
                    <a:srgbClr val="000000">
                      <a:alpha val="43137"/>
                    </a:srgbClr>
                  </a:outerShdw>
                </a:effectLst>
              </a:rPr>
              <a:t>HEC Paris will provide a free, life-time membership to alumni from the Riyadh track.</a:t>
            </a:r>
          </a:p>
          <a:p>
            <a:pPr algn="ctr">
              <a:spcBef>
                <a:spcPts val="600"/>
              </a:spcBef>
              <a:spcAft>
                <a:spcPts val="1200"/>
              </a:spcAft>
            </a:pPr>
            <a:r>
              <a:rPr lang="en-US" sz="1600" b="1" dirty="0">
                <a:solidFill>
                  <a:schemeClr val="bg1"/>
                </a:solidFill>
                <a:effectLst>
                  <a:outerShdw blurRad="38100" dist="38100" dir="2700000" algn="tl">
                    <a:srgbClr val="000000">
                      <a:alpha val="43137"/>
                    </a:srgbClr>
                  </a:outerShdw>
                </a:effectLst>
              </a:rPr>
              <a:t>A local alumni chapter is already established in Riyadh. </a:t>
            </a:r>
          </a:p>
        </p:txBody>
      </p:sp>
      <p:grpSp>
        <p:nvGrpSpPr>
          <p:cNvPr id="7" name="Group 6">
            <a:extLst>
              <a:ext uri="{FF2B5EF4-FFF2-40B4-BE49-F238E27FC236}">
                <a16:creationId xmlns:a16="http://schemas.microsoft.com/office/drawing/2014/main" id="{4CD89966-49B4-5420-EDA4-39532089A590}"/>
              </a:ext>
            </a:extLst>
          </p:cNvPr>
          <p:cNvGrpSpPr/>
          <p:nvPr/>
        </p:nvGrpSpPr>
        <p:grpSpPr>
          <a:xfrm>
            <a:off x="1488818" y="2413955"/>
            <a:ext cx="1171575" cy="461665"/>
            <a:chOff x="1203683" y="-722535"/>
            <a:chExt cx="1171575" cy="461665"/>
          </a:xfrm>
        </p:grpSpPr>
        <p:pic>
          <p:nvPicPr>
            <p:cNvPr id="5" name="Picture 4">
              <a:extLst>
                <a:ext uri="{FF2B5EF4-FFF2-40B4-BE49-F238E27FC236}">
                  <a16:creationId xmlns:a16="http://schemas.microsoft.com/office/drawing/2014/main" id="{4AEB8500-3957-DA3B-3BBF-AEFB406BAACC}"/>
                </a:ext>
              </a:extLst>
            </p:cNvPr>
            <p:cNvPicPr>
              <a:picLocks noChangeAspect="1"/>
            </p:cNvPicPr>
            <p:nvPr/>
          </p:nvPicPr>
          <p:blipFill>
            <a:blip r:embed="rId3"/>
            <a:stretch>
              <a:fillRect/>
            </a:stretch>
          </p:blipFill>
          <p:spPr>
            <a:xfrm>
              <a:off x="1203683" y="-672609"/>
              <a:ext cx="1171575" cy="352425"/>
            </a:xfrm>
            <a:prstGeom prst="rect">
              <a:avLst/>
            </a:prstGeom>
          </p:spPr>
        </p:pic>
        <p:sp>
          <p:nvSpPr>
            <p:cNvPr id="6" name="TextBox 5">
              <a:extLst>
                <a:ext uri="{FF2B5EF4-FFF2-40B4-BE49-F238E27FC236}">
                  <a16:creationId xmlns:a16="http://schemas.microsoft.com/office/drawing/2014/main" id="{6185DB47-9238-2349-81D2-A8EFF6FD4584}"/>
                </a:ext>
              </a:extLst>
            </p:cNvPr>
            <p:cNvSpPr txBox="1"/>
            <p:nvPr/>
          </p:nvSpPr>
          <p:spPr>
            <a:xfrm>
              <a:off x="1203683" y="-722535"/>
              <a:ext cx="1128194" cy="461665"/>
            </a:xfrm>
            <a:prstGeom prst="rect">
              <a:avLst/>
            </a:prstGeom>
            <a:noFill/>
          </p:spPr>
          <p:txBody>
            <a:bodyPr wrap="square">
              <a:spAutoFit/>
            </a:bodyPr>
            <a:lstStyle/>
            <a:p>
              <a:r>
                <a:rPr lang="fr-FR" sz="2400" b="1" dirty="0">
                  <a:solidFill>
                    <a:srgbClr val="B9975B"/>
                  </a:solidFill>
                  <a:latin typeface="Arial" panose="020B0604020202020204" pitchFamily="34" charset="0"/>
                  <a:cs typeface="DIN Pro Cond Black" panose="020B0A06020101010102" pitchFamily="34" charset="0"/>
                </a:rPr>
                <a:t>80,000</a:t>
              </a:r>
              <a:endParaRPr lang="fr-FR" sz="2400" b="1" dirty="0">
                <a:solidFill>
                  <a:schemeClr val="bg1"/>
                </a:solidFill>
                <a:latin typeface="Arial" panose="020B0604020202020204" pitchFamily="34" charset="0"/>
                <a:cs typeface="DIN Pro Cond Bold" panose="020B0806020101010102" pitchFamily="34" charset="0"/>
              </a:endParaRPr>
            </a:p>
          </p:txBody>
        </p:sp>
      </p:grpSp>
    </p:spTree>
    <p:extLst>
      <p:ext uri="{BB962C8B-B14F-4D97-AF65-F5344CB8AC3E}">
        <p14:creationId xmlns:p14="http://schemas.microsoft.com/office/powerpoint/2010/main" val="9474103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250"/>
                                        <p:tgtEl>
                                          <p:spTgt spid="33"/>
                                        </p:tgtEl>
                                      </p:cBhvr>
                                    </p:animEffect>
                                  </p:childTnLst>
                                </p:cTn>
                              </p:par>
                              <p:par>
                                <p:cTn id="8" presetID="63" presetClass="path" presetSubtype="0" accel="22000" decel="78000" fill="hold" grpId="1" nodeType="withEffect">
                                  <p:stCondLst>
                                    <p:cond delay="0"/>
                                  </p:stCondLst>
                                  <p:childTnLst>
                                    <p:animMotion origin="layout" path="M 4.79167E-6 -1.85185E-6 L 0.0457 -1.85185E-6 " pathEditMode="relative" rAng="0" ptsTypes="AA">
                                      <p:cBhvr>
                                        <p:cTn id="9" dur="750" spd="-100000" fill="hold"/>
                                        <p:tgtEl>
                                          <p:spTgt spid="33"/>
                                        </p:tgtEl>
                                        <p:attrNameLst>
                                          <p:attrName>ppt_x</p:attrName>
                                          <p:attrName>ppt_y</p:attrName>
                                        </p:attrNameLst>
                                      </p:cBhvr>
                                      <p:rCtr x="227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3"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876257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249ECD4-CEE4-4418-9A95-731544A8159E}"/>
              </a:ext>
            </a:extLst>
          </p:cNvPr>
          <p:cNvSpPr txBox="1"/>
          <p:nvPr/>
        </p:nvSpPr>
        <p:spPr>
          <a:xfrm>
            <a:off x="1800837" y="784461"/>
            <a:ext cx="8613464" cy="535531"/>
          </a:xfrm>
          <a:prstGeom prst="rect">
            <a:avLst/>
          </a:prstGeom>
          <a:noFill/>
        </p:spPr>
        <p:txBody>
          <a:bodyPr wrap="square">
            <a:spAutoFit/>
          </a:bodyPr>
          <a:lstStyle/>
          <a:p>
            <a:pPr algn="ctr">
              <a:lnSpc>
                <a:spcPct val="90000"/>
              </a:lnSpc>
            </a:pPr>
            <a:r>
              <a:rPr lang="fr-FR" sz="3200" b="1" dirty="0">
                <a:solidFill>
                  <a:srgbClr val="B9975B"/>
                </a:solidFill>
                <a:latin typeface="Arial" panose="020B0604020202020204" pitchFamily="34" charset="0"/>
                <a:cs typeface="DIN Pro Cond Black" panose="020B0A06020101010102" pitchFamily="34" charset="0"/>
              </a:rPr>
              <a:t>TOMORROW IS OUR BUSINESS</a:t>
            </a:r>
          </a:p>
        </p:txBody>
      </p:sp>
      <p:cxnSp>
        <p:nvCxnSpPr>
          <p:cNvPr id="91" name="Straight Connector 90">
            <a:extLst>
              <a:ext uri="{FF2B5EF4-FFF2-40B4-BE49-F238E27FC236}">
                <a16:creationId xmlns:a16="http://schemas.microsoft.com/office/drawing/2014/main" id="{AF374556-BCCD-4400-A8F0-E2F80EBEBC19}"/>
              </a:ext>
            </a:extLst>
          </p:cNvPr>
          <p:cNvCxnSpPr>
            <a:cxnSpLocks/>
          </p:cNvCxnSpPr>
          <p:nvPr/>
        </p:nvCxnSpPr>
        <p:spPr>
          <a:xfrm flipH="1">
            <a:off x="5950857" y="1944005"/>
            <a:ext cx="290287" cy="0"/>
          </a:xfrm>
          <a:prstGeom prst="line">
            <a:avLst/>
          </a:prstGeom>
          <a:ln w="76200">
            <a:solidFill>
              <a:srgbClr val="00305C"/>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785F47C6-9950-4D11-A5BC-09C067C6D3E3}"/>
              </a:ext>
            </a:extLst>
          </p:cNvPr>
          <p:cNvCxnSpPr>
            <a:cxnSpLocks/>
          </p:cNvCxnSpPr>
          <p:nvPr/>
        </p:nvCxnSpPr>
        <p:spPr>
          <a:xfrm>
            <a:off x="2803778" y="1979724"/>
            <a:ext cx="6607582" cy="0"/>
          </a:xfrm>
          <a:prstGeom prst="line">
            <a:avLst/>
          </a:prstGeom>
          <a:ln>
            <a:solidFill>
              <a:srgbClr val="00305C">
                <a:alpha val="17000"/>
              </a:srgbClr>
            </a:solidFill>
          </a:ln>
        </p:spPr>
        <p:style>
          <a:lnRef idx="1">
            <a:schemeClr val="accent1"/>
          </a:lnRef>
          <a:fillRef idx="0">
            <a:schemeClr val="accent1"/>
          </a:fillRef>
          <a:effectRef idx="0">
            <a:schemeClr val="accent1"/>
          </a:effectRef>
          <a:fontRef idx="minor">
            <a:schemeClr val="tx1"/>
          </a:fontRef>
        </p:style>
      </p:cxnSp>
      <p:pic>
        <p:nvPicPr>
          <p:cNvPr id="5" name="Image 10">
            <a:extLst>
              <a:ext uri="{FF2B5EF4-FFF2-40B4-BE49-F238E27FC236}">
                <a16:creationId xmlns:a16="http://schemas.microsoft.com/office/drawing/2014/main" id="{D6A6109A-205D-496C-8010-507800504B5A}"/>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5819204" y="350904"/>
            <a:ext cx="553592" cy="274180"/>
          </a:xfrm>
          <a:prstGeom prst="rect">
            <a:avLst/>
          </a:prstGeom>
        </p:spPr>
      </p:pic>
      <p:sp>
        <p:nvSpPr>
          <p:cNvPr id="4" name="Slide Number Placeholder 3">
            <a:extLst>
              <a:ext uri="{FF2B5EF4-FFF2-40B4-BE49-F238E27FC236}">
                <a16:creationId xmlns:a16="http://schemas.microsoft.com/office/drawing/2014/main" id="{89E4F77C-483D-4EE2-A16D-5EB9119CDAAF}"/>
              </a:ext>
            </a:extLst>
          </p:cNvPr>
          <p:cNvSpPr>
            <a:spLocks noGrp="1"/>
          </p:cNvSpPr>
          <p:nvPr>
            <p:ph type="sldNum" sz="quarter" idx="10"/>
          </p:nvPr>
        </p:nvSpPr>
        <p:spPr/>
        <p:txBody>
          <a:bodyPr/>
          <a:lstStyle/>
          <a:p>
            <a:fld id="{50D6809A-83D2-4ADA-89CA-FEBD8CFC729C}" type="slidenum">
              <a:rPr lang="fr-FR" smtClean="0"/>
              <a:t>2</a:t>
            </a:fld>
            <a:endParaRPr lang="fr-FR" dirty="0"/>
          </a:p>
        </p:txBody>
      </p:sp>
      <p:pic>
        <p:nvPicPr>
          <p:cNvPr id="53" name="Picture 52">
            <a:extLst>
              <a:ext uri="{FF2B5EF4-FFF2-40B4-BE49-F238E27FC236}">
                <a16:creationId xmlns:a16="http://schemas.microsoft.com/office/drawing/2014/main" id="{DE44F310-6347-4956-B3A2-C7476167BF49}"/>
              </a:ext>
            </a:extLst>
          </p:cNvPr>
          <p:cNvPicPr>
            <a:picLocks noChangeAspect="1"/>
          </p:cNvPicPr>
          <p:nvPr/>
        </p:nvPicPr>
        <p:blipFill rotWithShape="1">
          <a:blip r:embed="rId3"/>
          <a:srcRect l="21049" t="19765" r="67060" b="62035"/>
          <a:stretch/>
        </p:blipFill>
        <p:spPr>
          <a:xfrm>
            <a:off x="1069065" y="2013651"/>
            <a:ext cx="4531278" cy="2167300"/>
          </a:xfrm>
          <a:prstGeom prst="rect">
            <a:avLst/>
          </a:prstGeom>
        </p:spPr>
      </p:pic>
      <p:pic>
        <p:nvPicPr>
          <p:cNvPr id="55" name="Picture 54">
            <a:extLst>
              <a:ext uri="{FF2B5EF4-FFF2-40B4-BE49-F238E27FC236}">
                <a16:creationId xmlns:a16="http://schemas.microsoft.com/office/drawing/2014/main" id="{C01C37C5-9A8B-4ADA-BF62-C4F6924BCF1D}"/>
              </a:ext>
            </a:extLst>
          </p:cNvPr>
          <p:cNvPicPr>
            <a:picLocks noChangeAspect="1"/>
          </p:cNvPicPr>
          <p:nvPr/>
        </p:nvPicPr>
        <p:blipFill rotWithShape="1">
          <a:blip r:embed="rId4"/>
          <a:srcRect l="20882" t="19650" r="67133" b="53177"/>
          <a:stretch/>
        </p:blipFill>
        <p:spPr>
          <a:xfrm>
            <a:off x="1376275" y="4180197"/>
            <a:ext cx="3070031" cy="2175084"/>
          </a:xfrm>
          <a:prstGeom prst="rect">
            <a:avLst/>
          </a:prstGeom>
        </p:spPr>
      </p:pic>
      <p:pic>
        <p:nvPicPr>
          <p:cNvPr id="56" name="Picture 55">
            <a:extLst>
              <a:ext uri="{FF2B5EF4-FFF2-40B4-BE49-F238E27FC236}">
                <a16:creationId xmlns:a16="http://schemas.microsoft.com/office/drawing/2014/main" id="{A9E2415A-F113-404D-8E67-A5B83EE9E3AB}"/>
              </a:ext>
            </a:extLst>
          </p:cNvPr>
          <p:cNvPicPr>
            <a:picLocks noChangeAspect="1"/>
          </p:cNvPicPr>
          <p:nvPr/>
        </p:nvPicPr>
        <p:blipFill rotWithShape="1">
          <a:blip r:embed="rId5"/>
          <a:srcRect l="22996" t="19311" r="57206" b="17648"/>
          <a:stretch/>
        </p:blipFill>
        <p:spPr>
          <a:xfrm>
            <a:off x="7745697" y="1969051"/>
            <a:ext cx="4446304" cy="4424607"/>
          </a:xfrm>
          <a:prstGeom prst="rect">
            <a:avLst/>
          </a:prstGeom>
        </p:spPr>
      </p:pic>
      <p:grpSp>
        <p:nvGrpSpPr>
          <p:cNvPr id="8" name="Group 7">
            <a:extLst>
              <a:ext uri="{FF2B5EF4-FFF2-40B4-BE49-F238E27FC236}">
                <a16:creationId xmlns:a16="http://schemas.microsoft.com/office/drawing/2014/main" id="{927B191F-81DF-69EB-0A95-D6AD5227DD56}"/>
              </a:ext>
            </a:extLst>
          </p:cNvPr>
          <p:cNvGrpSpPr/>
          <p:nvPr/>
        </p:nvGrpSpPr>
        <p:grpSpPr>
          <a:xfrm>
            <a:off x="4405227" y="4180951"/>
            <a:ext cx="3358399" cy="2185080"/>
            <a:chOff x="4405227" y="4180951"/>
            <a:chExt cx="3358399" cy="2185080"/>
          </a:xfrm>
        </p:grpSpPr>
        <p:pic>
          <p:nvPicPr>
            <p:cNvPr id="51" name="Picture 50">
              <a:extLst>
                <a:ext uri="{FF2B5EF4-FFF2-40B4-BE49-F238E27FC236}">
                  <a16:creationId xmlns:a16="http://schemas.microsoft.com/office/drawing/2014/main" id="{59CCD1B6-6122-4C79-B102-E118D2F072D9}"/>
                </a:ext>
              </a:extLst>
            </p:cNvPr>
            <p:cNvPicPr>
              <a:picLocks noChangeAspect="1"/>
            </p:cNvPicPr>
            <p:nvPr/>
          </p:nvPicPr>
          <p:blipFill rotWithShape="1">
            <a:blip r:embed="rId6"/>
            <a:srcRect l="20537" t="23765" r="67417" b="51156"/>
            <a:stretch/>
          </p:blipFill>
          <p:spPr>
            <a:xfrm>
              <a:off x="4405227" y="4180951"/>
              <a:ext cx="3358399" cy="2185080"/>
            </a:xfrm>
            <a:prstGeom prst="rect">
              <a:avLst/>
            </a:prstGeom>
          </p:spPr>
        </p:pic>
        <p:sp>
          <p:nvSpPr>
            <p:cNvPr id="7" name="TextBox 6">
              <a:extLst>
                <a:ext uri="{FF2B5EF4-FFF2-40B4-BE49-F238E27FC236}">
                  <a16:creationId xmlns:a16="http://schemas.microsoft.com/office/drawing/2014/main" id="{58D1DDBA-9E9B-C616-E407-86B87A057C0F}"/>
                </a:ext>
              </a:extLst>
            </p:cNvPr>
            <p:cNvSpPr txBox="1"/>
            <p:nvPr/>
          </p:nvSpPr>
          <p:spPr>
            <a:xfrm>
              <a:off x="4643593" y="4935316"/>
              <a:ext cx="2927951" cy="1061829"/>
            </a:xfrm>
            <a:prstGeom prst="rect">
              <a:avLst/>
            </a:prstGeom>
            <a:solidFill>
              <a:srgbClr val="DBEAF9"/>
            </a:solidFill>
          </p:spPr>
          <p:txBody>
            <a:bodyPr wrap="square">
              <a:spAutoFit/>
            </a:bodyPr>
            <a:lstStyle/>
            <a:p>
              <a:r>
                <a:rPr lang="en-US" sz="900" dirty="0">
                  <a:solidFill>
                    <a:schemeClr val="bg1">
                      <a:lumMod val="50000"/>
                    </a:schemeClr>
                  </a:solidFill>
                  <a:latin typeface="DINPro"/>
                </a:rPr>
                <a:t>HEC Paris, founded in 1881 by the Paris Chamber of Commerce and Industry, is one of France’s oldest </a:t>
              </a:r>
              <a:r>
                <a:rPr lang="en-US" sz="900" i="1" dirty="0">
                  <a:solidFill>
                    <a:schemeClr val="bg1">
                      <a:lumMod val="50000"/>
                    </a:schemeClr>
                  </a:solidFill>
                  <a:latin typeface="DINPro"/>
                </a:rPr>
                <a:t>elite</a:t>
              </a:r>
              <a:r>
                <a:rPr lang="en-US" sz="900" dirty="0">
                  <a:solidFill>
                    <a:schemeClr val="bg1">
                      <a:lumMod val="50000"/>
                    </a:schemeClr>
                  </a:solidFill>
                  <a:latin typeface="DINPro"/>
                </a:rPr>
                <a:t> higher education Grandes </a:t>
              </a:r>
              <a:r>
                <a:rPr lang="en-US" sz="900" dirty="0" err="1">
                  <a:solidFill>
                    <a:schemeClr val="bg1">
                      <a:lumMod val="50000"/>
                    </a:schemeClr>
                  </a:solidFill>
                  <a:latin typeface="DINPro"/>
                </a:rPr>
                <a:t>Ecoles</a:t>
              </a:r>
              <a:r>
                <a:rPr lang="en-US" sz="900" dirty="0">
                  <a:solidFill>
                    <a:schemeClr val="bg1">
                      <a:lumMod val="50000"/>
                    </a:schemeClr>
                  </a:solidFill>
                  <a:latin typeface="DINPro"/>
                </a:rPr>
                <a:t>. </a:t>
              </a:r>
            </a:p>
            <a:p>
              <a:endParaRPr lang="en-US" sz="900" dirty="0">
                <a:solidFill>
                  <a:schemeClr val="bg1">
                    <a:lumMod val="50000"/>
                  </a:schemeClr>
                </a:solidFill>
                <a:latin typeface="DINPro"/>
              </a:endParaRPr>
            </a:p>
            <a:p>
              <a:r>
                <a:rPr lang="en-US" sz="900" dirty="0">
                  <a:solidFill>
                    <a:schemeClr val="bg1">
                      <a:lumMod val="50000"/>
                    </a:schemeClr>
                  </a:solidFill>
                  <a:latin typeface="DINPro"/>
                </a:rPr>
                <a:t>Throughout its 140-year history, HEC Paris has attracted talented, innovative, entrepreneurial, ambitious and open-minded individuals.</a:t>
              </a:r>
            </a:p>
          </p:txBody>
        </p:sp>
      </p:grpSp>
    </p:spTree>
    <p:extLst>
      <p:ext uri="{BB962C8B-B14F-4D97-AF65-F5344CB8AC3E}">
        <p14:creationId xmlns:p14="http://schemas.microsoft.com/office/powerpoint/2010/main" val="3613692955"/>
      </p:ext>
    </p:extLst>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12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par>
                                <p:cTn id="11" presetID="8" presetClass="emph" presetSubtype="0" decel="100000" fill="hold" nodeType="withEffect">
                                  <p:stCondLst>
                                    <p:cond delay="120"/>
                                  </p:stCondLst>
                                  <p:iterate type="lt">
                                    <p:tmPct val="10000"/>
                                  </p:iterate>
                                  <p:childTnLst>
                                    <p:animRot by="21600000">
                                      <p:cBhvr>
                                        <p:cTn id="12" dur="500" fill="hold"/>
                                        <p:tgtEl>
                                          <p:spTgt spid="5"/>
                                        </p:tgtEl>
                                        <p:attrNameLst>
                                          <p:attrName>r</p:attrName>
                                        </p:attrNameLst>
                                      </p:cBhvr>
                                    </p:animRot>
                                  </p:childTnLst>
                                </p:cTn>
                              </p:par>
                              <p:par>
                                <p:cTn id="13" presetID="49" presetClass="entr" presetSubtype="0" decel="100000" fill="hold" grpId="0" nodeType="withEffect">
                                  <p:stCondLst>
                                    <p:cond delay="120"/>
                                  </p:stCondLst>
                                  <p:iterate type="lt">
                                    <p:tmPct val="5000"/>
                                  </p:iterate>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 calcmode="lin" valueType="num">
                                      <p:cBhvr>
                                        <p:cTn id="17" dur="500" fill="hold"/>
                                        <p:tgtEl>
                                          <p:spTgt spid="6"/>
                                        </p:tgtEl>
                                        <p:attrNameLst>
                                          <p:attrName>style.rotation</p:attrName>
                                        </p:attrNameLst>
                                      </p:cBhvr>
                                      <p:tavLst>
                                        <p:tav tm="0">
                                          <p:val>
                                            <p:fltVal val="360"/>
                                          </p:val>
                                        </p:tav>
                                        <p:tav tm="100000">
                                          <p:val>
                                            <p:fltVal val="0"/>
                                          </p:val>
                                        </p:tav>
                                      </p:tavLst>
                                    </p:anim>
                                    <p:animEffect transition="in" filter="fade">
                                      <p:cBhvr>
                                        <p:cTn id="18" dur="500"/>
                                        <p:tgtEl>
                                          <p:spTgt spid="6"/>
                                        </p:tgtEl>
                                      </p:cBhvr>
                                    </p:animEffect>
                                  </p:childTnLst>
                                </p:cTn>
                              </p:par>
                              <p:par>
                                <p:cTn id="19" presetID="8" presetClass="emph" presetSubtype="0" decel="100000" fill="hold" grpId="1" nodeType="withEffect">
                                  <p:stCondLst>
                                    <p:cond delay="120"/>
                                  </p:stCondLst>
                                  <p:iterate type="lt">
                                    <p:tmPct val="5000"/>
                                  </p:iterate>
                                  <p:childTnLst>
                                    <p:animRot by="21600000">
                                      <p:cBhvr>
                                        <p:cTn id="20" dur="500" fill="hold"/>
                                        <p:tgtEl>
                                          <p:spTgt spid="6"/>
                                        </p:tgtEl>
                                        <p:attrNameLst>
                                          <p:attrName>r</p:attrName>
                                        </p:attrNameLst>
                                      </p:cBhvr>
                                    </p:animRot>
                                  </p:childTnLst>
                                </p:cTn>
                              </p:par>
                              <p:par>
                                <p:cTn id="21" presetID="16" presetClass="entr" presetSubtype="37" fill="hold" nodeType="withEffect">
                                  <p:stCondLst>
                                    <p:cond delay="120"/>
                                  </p:stCondLst>
                                  <p:childTnLst>
                                    <p:set>
                                      <p:cBhvr>
                                        <p:cTn id="22" dur="1" fill="hold">
                                          <p:stCondLst>
                                            <p:cond delay="0"/>
                                          </p:stCondLst>
                                        </p:cTn>
                                        <p:tgtEl>
                                          <p:spTgt spid="91"/>
                                        </p:tgtEl>
                                        <p:attrNameLst>
                                          <p:attrName>style.visibility</p:attrName>
                                        </p:attrNameLst>
                                      </p:cBhvr>
                                      <p:to>
                                        <p:strVal val="visible"/>
                                      </p:to>
                                    </p:set>
                                    <p:animEffect transition="in" filter="barn(outVertical)">
                                      <p:cBhvr>
                                        <p:cTn id="23" dur="500"/>
                                        <p:tgtEl>
                                          <p:spTgt spid="91"/>
                                        </p:tgtEl>
                                      </p:cBhvr>
                                    </p:animEffect>
                                  </p:childTnLst>
                                </p:cTn>
                              </p:par>
                              <p:par>
                                <p:cTn id="24" presetID="16" presetClass="entr" presetSubtype="37" fill="hold" nodeType="withEffect">
                                  <p:stCondLst>
                                    <p:cond delay="120"/>
                                  </p:stCondLst>
                                  <p:childTnLst>
                                    <p:set>
                                      <p:cBhvr>
                                        <p:cTn id="25" dur="1" fill="hold">
                                          <p:stCondLst>
                                            <p:cond delay="0"/>
                                          </p:stCondLst>
                                        </p:cTn>
                                        <p:tgtEl>
                                          <p:spTgt spid="140"/>
                                        </p:tgtEl>
                                        <p:attrNameLst>
                                          <p:attrName>style.visibility</p:attrName>
                                        </p:attrNameLst>
                                      </p:cBhvr>
                                      <p:to>
                                        <p:strVal val="visible"/>
                                      </p:to>
                                    </p:set>
                                    <p:animEffect transition="in" filter="barn(outVertical)">
                                      <p:cBhvr>
                                        <p:cTn id="26" dur="500"/>
                                        <p:tgtEl>
                                          <p:spTgt spid="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1DEBA3C-231C-4BC6-B14B-47BDB46842CF}"/>
              </a:ext>
            </a:extLst>
          </p:cNvPr>
          <p:cNvSpPr txBox="1"/>
          <p:nvPr/>
        </p:nvSpPr>
        <p:spPr>
          <a:xfrm>
            <a:off x="1314451" y="191612"/>
            <a:ext cx="9563100" cy="814283"/>
          </a:xfrm>
          <a:prstGeom prst="rect">
            <a:avLst/>
          </a:prstGeom>
          <a:noFill/>
        </p:spPr>
        <p:txBody>
          <a:bodyPr wrap="square" anchor="ctr">
            <a:noAutofit/>
          </a:bodyPr>
          <a:lstStyle>
            <a:defPPr>
              <a:defRPr lang="fr-FR"/>
            </a:defPPr>
            <a:lvl1pPr algn="ctr">
              <a:lnSpc>
                <a:spcPct val="90000"/>
              </a:lnSpc>
              <a:defRPr sz="2100" b="1">
                <a:solidFill>
                  <a:srgbClr val="B9975B"/>
                </a:solidFill>
                <a:latin typeface="Arial" panose="020B0604020202020204" pitchFamily="34" charset="0"/>
                <a:cs typeface="DIN Pro Cond Black" panose="020B0A06020101010102" pitchFamily="34" charset="0"/>
              </a:defRPr>
            </a:lvl1p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2133" b="1" i="0" u="none" strike="noStrike" kern="1200" cap="none" spc="0" normalizeH="0" baseline="0" noProof="0">
              <a:ln>
                <a:noFill/>
              </a:ln>
              <a:solidFill>
                <a:srgbClr val="003A70"/>
              </a:solidFill>
              <a:effectLst/>
              <a:uLnTx/>
              <a:uFillTx/>
              <a:latin typeface="Arial" panose="020B0604020202020204" pitchFamily="34" charset="0"/>
              <a:ea typeface="+mn-ea"/>
            </a:endParaRPr>
          </a:p>
        </p:txBody>
      </p:sp>
      <p:cxnSp>
        <p:nvCxnSpPr>
          <p:cNvPr id="3" name="Straight Connector 2">
            <a:extLst>
              <a:ext uri="{FF2B5EF4-FFF2-40B4-BE49-F238E27FC236}">
                <a16:creationId xmlns:a16="http://schemas.microsoft.com/office/drawing/2014/main" id="{93A61171-382C-4339-B326-E327D0EB4D51}"/>
              </a:ext>
            </a:extLst>
          </p:cNvPr>
          <p:cNvCxnSpPr>
            <a:cxnSpLocks/>
          </p:cNvCxnSpPr>
          <p:nvPr/>
        </p:nvCxnSpPr>
        <p:spPr>
          <a:xfrm flipH="1">
            <a:off x="5950858" y="1136167"/>
            <a:ext cx="290287" cy="0"/>
          </a:xfrm>
          <a:prstGeom prst="line">
            <a:avLst/>
          </a:prstGeom>
          <a:ln w="76200">
            <a:solidFill>
              <a:srgbClr val="00305C"/>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DB508E4C-864C-44C1-AC36-FAC42807C7C0}"/>
              </a:ext>
            </a:extLst>
          </p:cNvPr>
          <p:cNvCxnSpPr>
            <a:cxnSpLocks/>
          </p:cNvCxnSpPr>
          <p:nvPr/>
        </p:nvCxnSpPr>
        <p:spPr>
          <a:xfrm>
            <a:off x="2" y="1098067"/>
            <a:ext cx="12191999" cy="0"/>
          </a:xfrm>
          <a:prstGeom prst="line">
            <a:avLst/>
          </a:prstGeom>
          <a:ln>
            <a:solidFill>
              <a:srgbClr val="00305C">
                <a:alpha val="17000"/>
              </a:srgbClr>
            </a:solidFill>
          </a:ln>
        </p:spPr>
        <p:style>
          <a:lnRef idx="1">
            <a:schemeClr val="accent1"/>
          </a:lnRef>
          <a:fillRef idx="0">
            <a:schemeClr val="accent1"/>
          </a:fillRef>
          <a:effectRef idx="0">
            <a:schemeClr val="accent1"/>
          </a:effectRef>
          <a:fontRef idx="minor">
            <a:schemeClr val="tx1"/>
          </a:fontRef>
        </p:style>
      </p:cxnSp>
      <p:sp>
        <p:nvSpPr>
          <p:cNvPr id="54" name="Rectangle: Rounded Corners 53">
            <a:extLst>
              <a:ext uri="{FF2B5EF4-FFF2-40B4-BE49-F238E27FC236}">
                <a16:creationId xmlns:a16="http://schemas.microsoft.com/office/drawing/2014/main" id="{6556C533-48F2-4608-8161-B908218F7579}"/>
              </a:ext>
            </a:extLst>
          </p:cNvPr>
          <p:cNvSpPr/>
          <p:nvPr/>
        </p:nvSpPr>
        <p:spPr>
          <a:xfrm>
            <a:off x="4622197" y="2298726"/>
            <a:ext cx="3198244" cy="3375735"/>
          </a:xfrm>
          <a:prstGeom prst="roundRect">
            <a:avLst>
              <a:gd name="adj" fmla="val 1285"/>
            </a:avLst>
          </a:prstGeom>
          <a:blipFill>
            <a:blip r:embed="rId2"/>
            <a:srcRect/>
            <a:stretch>
              <a:fillRect l="-33" r="-3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a:ea typeface="+mn-ea"/>
              <a:cs typeface="+mn-cs"/>
            </a:endParaRPr>
          </a:p>
        </p:txBody>
      </p:sp>
      <p:sp>
        <p:nvSpPr>
          <p:cNvPr id="57" name="Rectangle: Rounded Corners 56">
            <a:extLst>
              <a:ext uri="{FF2B5EF4-FFF2-40B4-BE49-F238E27FC236}">
                <a16:creationId xmlns:a16="http://schemas.microsoft.com/office/drawing/2014/main" id="{C2D18BFE-1D25-4170-AE3B-E9F72E31E3B4}"/>
              </a:ext>
            </a:extLst>
          </p:cNvPr>
          <p:cNvSpPr/>
          <p:nvPr/>
        </p:nvSpPr>
        <p:spPr>
          <a:xfrm>
            <a:off x="8047601" y="2309770"/>
            <a:ext cx="3198244" cy="3375735"/>
          </a:xfrm>
          <a:prstGeom prst="roundRect">
            <a:avLst>
              <a:gd name="adj" fmla="val 1285"/>
            </a:avLst>
          </a:prstGeom>
          <a:blipFill>
            <a:blip r:embed="rId3"/>
            <a:srcRect/>
            <a:stretch>
              <a:fillRect/>
            </a:stretch>
          </a:blipFill>
          <a:ln>
            <a:noFill/>
          </a:ln>
          <a:effectLst>
            <a:outerShdw blurRad="558800" dist="241300" dir="16140000" sx="76000" sy="76000" algn="ctr" rotWithShape="0">
              <a:srgbClr val="00305C">
                <a:alpha val="7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a:ea typeface="+mn-ea"/>
              <a:cs typeface="+mn-cs"/>
            </a:endParaRPr>
          </a:p>
        </p:txBody>
      </p:sp>
      <p:sp>
        <p:nvSpPr>
          <p:cNvPr id="58" name="Rectangle: Rounded Corners 57">
            <a:extLst>
              <a:ext uri="{FF2B5EF4-FFF2-40B4-BE49-F238E27FC236}">
                <a16:creationId xmlns:a16="http://schemas.microsoft.com/office/drawing/2014/main" id="{2EFEFBBA-7880-4BB3-9D2E-ED15E5C98769}"/>
              </a:ext>
            </a:extLst>
          </p:cNvPr>
          <p:cNvSpPr/>
          <p:nvPr/>
        </p:nvSpPr>
        <p:spPr>
          <a:xfrm>
            <a:off x="1155723" y="2299983"/>
            <a:ext cx="3198244" cy="3375735"/>
          </a:xfrm>
          <a:prstGeom prst="roundRect">
            <a:avLst>
              <a:gd name="adj" fmla="val 1824"/>
            </a:avLst>
          </a:prstGeom>
          <a:blipFill>
            <a:blip r:embed="rId4"/>
            <a:srcRect/>
            <a:stretch>
              <a:fillRect l="-22" r="-2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11" name="Group 10">
            <a:extLst>
              <a:ext uri="{FF2B5EF4-FFF2-40B4-BE49-F238E27FC236}">
                <a16:creationId xmlns:a16="http://schemas.microsoft.com/office/drawing/2014/main" id="{AA745904-52B5-4F5B-974B-841C5EFE3B6A}"/>
              </a:ext>
            </a:extLst>
          </p:cNvPr>
          <p:cNvGrpSpPr/>
          <p:nvPr/>
        </p:nvGrpSpPr>
        <p:grpSpPr>
          <a:xfrm>
            <a:off x="4622197" y="4632583"/>
            <a:ext cx="3198244" cy="1588796"/>
            <a:chOff x="803605" y="3157270"/>
            <a:chExt cx="2398683" cy="1453807"/>
          </a:xfrm>
        </p:grpSpPr>
        <p:grpSp>
          <p:nvGrpSpPr>
            <p:cNvPr id="6" name="Group 5">
              <a:extLst>
                <a:ext uri="{FF2B5EF4-FFF2-40B4-BE49-F238E27FC236}">
                  <a16:creationId xmlns:a16="http://schemas.microsoft.com/office/drawing/2014/main" id="{79564457-6521-4956-A71B-D7D6254F8A05}"/>
                </a:ext>
              </a:extLst>
            </p:cNvPr>
            <p:cNvGrpSpPr/>
            <p:nvPr/>
          </p:nvGrpSpPr>
          <p:grpSpPr>
            <a:xfrm>
              <a:off x="803605" y="3157270"/>
              <a:ext cx="2398683" cy="1453807"/>
              <a:chOff x="1071473" y="4209690"/>
              <a:chExt cx="3198244" cy="1938408"/>
            </a:xfrm>
          </p:grpSpPr>
          <p:sp>
            <p:nvSpPr>
              <p:cNvPr id="5" name="Rectangle: Rounded Corners 4">
                <a:extLst>
                  <a:ext uri="{FF2B5EF4-FFF2-40B4-BE49-F238E27FC236}">
                    <a16:creationId xmlns:a16="http://schemas.microsoft.com/office/drawing/2014/main" id="{03D24874-124C-4F06-8661-34DB1D24D874}"/>
                  </a:ext>
                </a:extLst>
              </p:cNvPr>
              <p:cNvSpPr/>
              <p:nvPr/>
            </p:nvSpPr>
            <p:spPr>
              <a:xfrm>
                <a:off x="1071473" y="4209690"/>
                <a:ext cx="3198244" cy="1938408"/>
              </a:xfrm>
              <a:prstGeom prst="roundRect">
                <a:avLst>
                  <a:gd name="adj" fmla="val 2903"/>
                </a:avLst>
              </a:prstGeom>
              <a:solidFill>
                <a:srgbClr val="00305C"/>
              </a:solidFill>
              <a:ln>
                <a:noFill/>
              </a:ln>
              <a:effectLst>
                <a:outerShdw blurRad="482600" dist="203200" dir="5400000" sx="85000" sy="85000" algn="ctr" rotWithShape="0">
                  <a:srgbClr val="003A7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a:ea typeface="+mn-ea"/>
                  <a:cs typeface="+mn-cs"/>
                </a:endParaRPr>
              </a:p>
            </p:txBody>
          </p:sp>
          <p:sp>
            <p:nvSpPr>
              <p:cNvPr id="34" name="TextBox 33">
                <a:extLst>
                  <a:ext uri="{FF2B5EF4-FFF2-40B4-BE49-F238E27FC236}">
                    <a16:creationId xmlns:a16="http://schemas.microsoft.com/office/drawing/2014/main" id="{B97CE0FF-9EEE-4CF6-B62A-9D7D7EA76B36}"/>
                  </a:ext>
                </a:extLst>
              </p:cNvPr>
              <p:cNvSpPr txBox="1"/>
              <p:nvPr/>
            </p:nvSpPr>
            <p:spPr>
              <a:xfrm>
                <a:off x="1237622" y="4260184"/>
                <a:ext cx="2865947" cy="7134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srgbClr val="B9975B"/>
                    </a:solidFill>
                    <a:effectLst/>
                    <a:uLnTx/>
                    <a:uFillTx/>
                    <a:latin typeface="Arial" panose="020B0604020202020204" pitchFamily="34" charset="0"/>
                    <a:ea typeface="+mn-ea"/>
                    <a:cs typeface="Arial" panose="020B0604020202020204" pitchFamily="34" charset="0"/>
                  </a:rPr>
                  <a:t>#2</a:t>
                </a:r>
                <a:endParaRPr kumimoji="0" lang="fr-FR" sz="2400" b="0" i="0" u="none" strike="noStrike" kern="1200" cap="none" spc="0" normalizeH="0" baseline="0" noProof="0" dirty="0">
                  <a:ln>
                    <a:noFill/>
                  </a:ln>
                  <a:solidFill>
                    <a:srgbClr val="B9975B"/>
                  </a:solidFill>
                  <a:effectLst/>
                  <a:uLnTx/>
                  <a:uFillTx/>
                  <a:latin typeface="Arial" panose="020B0604020202020204" pitchFamily="34" charset="0"/>
                  <a:ea typeface="+mn-ea"/>
                  <a:cs typeface="Arial" panose="020B0604020202020204" pitchFamily="34" charset="0"/>
                </a:endParaRPr>
              </a:p>
            </p:txBody>
          </p:sp>
          <p:sp>
            <p:nvSpPr>
              <p:cNvPr id="17" name="TextBox 16">
                <a:extLst>
                  <a:ext uri="{FF2B5EF4-FFF2-40B4-BE49-F238E27FC236}">
                    <a16:creationId xmlns:a16="http://schemas.microsoft.com/office/drawing/2014/main" id="{DDBDE495-40BC-46EF-A579-37E5E5BFEDC6}"/>
                  </a:ext>
                </a:extLst>
              </p:cNvPr>
              <p:cNvSpPr txBox="1"/>
              <p:nvPr/>
            </p:nvSpPr>
            <p:spPr>
              <a:xfrm>
                <a:off x="1237621" y="4902699"/>
                <a:ext cx="2865947" cy="713454"/>
              </a:xfrm>
              <a:prstGeom prst="rect">
                <a:avLst/>
              </a:prstGeom>
              <a:noFill/>
            </p:spPr>
            <p:txBody>
              <a:bodyPr wrap="square">
                <a:spAutoFit/>
              </a:bodyPr>
              <a:lstStyle>
                <a:defPPr>
                  <a:defRPr lang="fr-FR"/>
                </a:defPPr>
                <a:lvl1pPr>
                  <a:defRPr sz="900" b="1">
                    <a:solidFill>
                      <a:schemeClr val="bg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European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Business School  </a:t>
                </a:r>
              </a:p>
            </p:txBody>
          </p:sp>
        </p:grpSp>
        <p:cxnSp>
          <p:nvCxnSpPr>
            <p:cNvPr id="10" name="Straight Connector 9">
              <a:extLst>
                <a:ext uri="{FF2B5EF4-FFF2-40B4-BE49-F238E27FC236}">
                  <a16:creationId xmlns:a16="http://schemas.microsoft.com/office/drawing/2014/main" id="{4A32B88A-78C2-4148-90FC-90DC8FDBBCDD}"/>
                </a:ext>
              </a:extLst>
            </p:cNvPr>
            <p:cNvCxnSpPr/>
            <p:nvPr/>
          </p:nvCxnSpPr>
          <p:spPr>
            <a:xfrm>
              <a:off x="1031082" y="4177745"/>
              <a:ext cx="1116500" cy="0"/>
            </a:xfrm>
            <a:prstGeom prst="line">
              <a:avLst/>
            </a:prstGeom>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6516CC35-077F-4EE3-AE25-6AF6E904426E}"/>
              </a:ext>
            </a:extLst>
          </p:cNvPr>
          <p:cNvGrpSpPr/>
          <p:nvPr/>
        </p:nvGrpSpPr>
        <p:grpSpPr>
          <a:xfrm>
            <a:off x="8047602" y="4632582"/>
            <a:ext cx="3198244" cy="1588796"/>
            <a:chOff x="803605" y="3157270"/>
            <a:chExt cx="2398683" cy="1453807"/>
          </a:xfrm>
        </p:grpSpPr>
        <p:grpSp>
          <p:nvGrpSpPr>
            <p:cNvPr id="23" name="Group 22">
              <a:extLst>
                <a:ext uri="{FF2B5EF4-FFF2-40B4-BE49-F238E27FC236}">
                  <a16:creationId xmlns:a16="http://schemas.microsoft.com/office/drawing/2014/main" id="{D8BEA37D-49DA-49C5-8D67-E86F43B7962E}"/>
                </a:ext>
              </a:extLst>
            </p:cNvPr>
            <p:cNvGrpSpPr/>
            <p:nvPr/>
          </p:nvGrpSpPr>
          <p:grpSpPr>
            <a:xfrm>
              <a:off x="803605" y="3157270"/>
              <a:ext cx="2398683" cy="1453807"/>
              <a:chOff x="1071473" y="4209690"/>
              <a:chExt cx="3198244" cy="1938408"/>
            </a:xfrm>
          </p:grpSpPr>
          <p:sp>
            <p:nvSpPr>
              <p:cNvPr id="25" name="Rectangle: Rounded Corners 24">
                <a:extLst>
                  <a:ext uri="{FF2B5EF4-FFF2-40B4-BE49-F238E27FC236}">
                    <a16:creationId xmlns:a16="http://schemas.microsoft.com/office/drawing/2014/main" id="{2220A159-A9DF-43B1-8C8D-6B10E4818988}"/>
                  </a:ext>
                </a:extLst>
              </p:cNvPr>
              <p:cNvSpPr/>
              <p:nvPr/>
            </p:nvSpPr>
            <p:spPr>
              <a:xfrm>
                <a:off x="1071473" y="4209690"/>
                <a:ext cx="3198244" cy="1938408"/>
              </a:xfrm>
              <a:prstGeom prst="roundRect">
                <a:avLst>
                  <a:gd name="adj" fmla="val 2903"/>
                </a:avLst>
              </a:prstGeom>
              <a:solidFill>
                <a:srgbClr val="00305C"/>
              </a:solidFill>
              <a:ln>
                <a:noFill/>
              </a:ln>
              <a:effectLst>
                <a:outerShdw blurRad="482600" dist="203200" dir="5400000" sx="85000" sy="85000" algn="ctr" rotWithShape="0">
                  <a:srgbClr val="003A7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a:ea typeface="+mn-ea"/>
                  <a:cs typeface="+mn-cs"/>
                </a:endParaRPr>
              </a:p>
            </p:txBody>
          </p:sp>
          <p:sp>
            <p:nvSpPr>
              <p:cNvPr id="26" name="TextBox 25">
                <a:extLst>
                  <a:ext uri="{FF2B5EF4-FFF2-40B4-BE49-F238E27FC236}">
                    <a16:creationId xmlns:a16="http://schemas.microsoft.com/office/drawing/2014/main" id="{DD21BFDF-40B3-403F-BF2C-6DA63C1283AD}"/>
                  </a:ext>
                </a:extLst>
              </p:cNvPr>
              <p:cNvSpPr txBox="1"/>
              <p:nvPr/>
            </p:nvSpPr>
            <p:spPr>
              <a:xfrm>
                <a:off x="1237622" y="4260184"/>
                <a:ext cx="2865947" cy="7134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srgbClr val="B9975B"/>
                    </a:solidFill>
                    <a:effectLst/>
                    <a:uLnTx/>
                    <a:uFillTx/>
                    <a:latin typeface="Arial" panose="020B0604020202020204" pitchFamily="34" charset="0"/>
                    <a:ea typeface="+mn-ea"/>
                    <a:cs typeface="Arial" panose="020B0604020202020204" pitchFamily="34" charset="0"/>
                  </a:rPr>
                  <a:t>#2</a:t>
                </a:r>
                <a:endParaRPr kumimoji="0" lang="fr-FR" sz="2400" b="0" i="0" u="none" strike="noStrike" kern="1200" cap="none" spc="0" normalizeH="0" baseline="0" noProof="0" dirty="0">
                  <a:ln>
                    <a:noFill/>
                  </a:ln>
                  <a:solidFill>
                    <a:srgbClr val="B9975B"/>
                  </a:solidFill>
                  <a:effectLst/>
                  <a:uLnTx/>
                  <a:uFillTx/>
                  <a:latin typeface="Arial" panose="020B0604020202020204" pitchFamily="34" charset="0"/>
                  <a:ea typeface="+mn-ea"/>
                  <a:cs typeface="Arial" panose="020B0604020202020204" pitchFamily="34" charset="0"/>
                </a:endParaRPr>
              </a:p>
            </p:txBody>
          </p:sp>
          <p:sp>
            <p:nvSpPr>
              <p:cNvPr id="27" name="TextBox 26">
                <a:extLst>
                  <a:ext uri="{FF2B5EF4-FFF2-40B4-BE49-F238E27FC236}">
                    <a16:creationId xmlns:a16="http://schemas.microsoft.com/office/drawing/2014/main" id="{1039A8FC-E004-40B1-B485-C1429C10B945}"/>
                  </a:ext>
                </a:extLst>
              </p:cNvPr>
              <p:cNvSpPr txBox="1"/>
              <p:nvPr/>
            </p:nvSpPr>
            <p:spPr>
              <a:xfrm>
                <a:off x="1237621" y="4902699"/>
                <a:ext cx="2865947" cy="713454"/>
              </a:xfrm>
              <a:prstGeom prst="rect">
                <a:avLst/>
              </a:prstGeom>
              <a:noFill/>
            </p:spPr>
            <p:txBody>
              <a:bodyPr wrap="square">
                <a:spAutoFit/>
              </a:bodyPr>
              <a:lstStyle>
                <a:defPPr>
                  <a:defRPr lang="fr-FR"/>
                </a:defPPr>
                <a:lvl1pPr>
                  <a:defRPr sz="900" b="1">
                    <a:solidFill>
                      <a:schemeClr val="bg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Worldwide</a:t>
                </a:r>
                <a:endParaRPr kumimoji="0" lang="fr-FR"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Executive</a:t>
                </a:r>
                <a:r>
                  <a:rPr kumimoji="0" lang="fr-FR"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MBA</a:t>
                </a:r>
              </a:p>
            </p:txBody>
          </p:sp>
        </p:grpSp>
        <p:cxnSp>
          <p:nvCxnSpPr>
            <p:cNvPr id="24" name="Straight Connector 23">
              <a:extLst>
                <a:ext uri="{FF2B5EF4-FFF2-40B4-BE49-F238E27FC236}">
                  <a16:creationId xmlns:a16="http://schemas.microsoft.com/office/drawing/2014/main" id="{34F4190E-CA76-4653-B327-DAB6C41D2A88}"/>
                </a:ext>
              </a:extLst>
            </p:cNvPr>
            <p:cNvCxnSpPr/>
            <p:nvPr/>
          </p:nvCxnSpPr>
          <p:spPr>
            <a:xfrm>
              <a:off x="1031082" y="4177745"/>
              <a:ext cx="1116500" cy="0"/>
            </a:xfrm>
            <a:prstGeom prst="line">
              <a:avLst/>
            </a:prstGeom>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188FDCB8-C976-4AF7-A9F0-DB1362C2FDC0}"/>
              </a:ext>
            </a:extLst>
          </p:cNvPr>
          <p:cNvGrpSpPr/>
          <p:nvPr/>
        </p:nvGrpSpPr>
        <p:grpSpPr>
          <a:xfrm>
            <a:off x="1155722" y="4633840"/>
            <a:ext cx="3198244" cy="1588796"/>
            <a:chOff x="803605" y="3157270"/>
            <a:chExt cx="2398683" cy="1453807"/>
          </a:xfrm>
        </p:grpSpPr>
        <p:grpSp>
          <p:nvGrpSpPr>
            <p:cNvPr id="32" name="Group 31">
              <a:extLst>
                <a:ext uri="{FF2B5EF4-FFF2-40B4-BE49-F238E27FC236}">
                  <a16:creationId xmlns:a16="http://schemas.microsoft.com/office/drawing/2014/main" id="{02CB5662-C4DD-4374-95B6-F4218E61D712}"/>
                </a:ext>
              </a:extLst>
            </p:cNvPr>
            <p:cNvGrpSpPr/>
            <p:nvPr/>
          </p:nvGrpSpPr>
          <p:grpSpPr>
            <a:xfrm>
              <a:off x="803605" y="3157270"/>
              <a:ext cx="2398683" cy="1453807"/>
              <a:chOff x="1071473" y="4209690"/>
              <a:chExt cx="3198244" cy="1938408"/>
            </a:xfrm>
          </p:grpSpPr>
          <p:sp>
            <p:nvSpPr>
              <p:cNvPr id="35" name="Rectangle: Rounded Corners 34">
                <a:extLst>
                  <a:ext uri="{FF2B5EF4-FFF2-40B4-BE49-F238E27FC236}">
                    <a16:creationId xmlns:a16="http://schemas.microsoft.com/office/drawing/2014/main" id="{4A9CB06C-C24F-40F8-9A34-00DF98956135}"/>
                  </a:ext>
                </a:extLst>
              </p:cNvPr>
              <p:cNvSpPr/>
              <p:nvPr/>
            </p:nvSpPr>
            <p:spPr>
              <a:xfrm>
                <a:off x="1071473" y="4209690"/>
                <a:ext cx="3198244" cy="1938408"/>
              </a:xfrm>
              <a:prstGeom prst="roundRect">
                <a:avLst>
                  <a:gd name="adj" fmla="val 2903"/>
                </a:avLst>
              </a:prstGeom>
              <a:solidFill>
                <a:srgbClr val="00305C"/>
              </a:solidFill>
              <a:ln>
                <a:noFill/>
              </a:ln>
              <a:effectLst>
                <a:outerShdw blurRad="482600" dist="203200" dir="5400000" sx="85000" sy="85000" algn="ctr" rotWithShape="0">
                  <a:srgbClr val="003A7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a:ea typeface="+mn-ea"/>
                  <a:cs typeface="+mn-cs"/>
                </a:endParaRPr>
              </a:p>
            </p:txBody>
          </p:sp>
          <p:sp>
            <p:nvSpPr>
              <p:cNvPr id="36" name="TextBox 35">
                <a:extLst>
                  <a:ext uri="{FF2B5EF4-FFF2-40B4-BE49-F238E27FC236}">
                    <a16:creationId xmlns:a16="http://schemas.microsoft.com/office/drawing/2014/main" id="{7B2E1B67-F098-487A-AAB0-9C96B38DC400}"/>
                  </a:ext>
                </a:extLst>
              </p:cNvPr>
              <p:cNvSpPr txBox="1"/>
              <p:nvPr/>
            </p:nvSpPr>
            <p:spPr>
              <a:xfrm>
                <a:off x="1237622" y="4247788"/>
                <a:ext cx="2865947" cy="7134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srgbClr val="B9975B"/>
                    </a:solidFill>
                    <a:effectLst/>
                    <a:uLnTx/>
                    <a:uFillTx/>
                    <a:latin typeface="Arial" panose="020B0604020202020204" pitchFamily="34" charset="0"/>
                    <a:ea typeface="+mn-ea"/>
                    <a:cs typeface="Arial" panose="020B0604020202020204" pitchFamily="34" charset="0"/>
                  </a:rPr>
                  <a:t>#2</a:t>
                </a:r>
                <a:endParaRPr kumimoji="0" lang="fr-FR" sz="2400" b="0" i="0" u="none" strike="noStrike" kern="1200" cap="none" spc="0" normalizeH="0" baseline="0" noProof="0" dirty="0">
                  <a:ln>
                    <a:noFill/>
                  </a:ln>
                  <a:solidFill>
                    <a:srgbClr val="B9975B"/>
                  </a:solidFill>
                  <a:effectLst/>
                  <a:uLnTx/>
                  <a:uFillTx/>
                  <a:latin typeface="Arial" panose="020B0604020202020204" pitchFamily="34" charset="0"/>
                  <a:ea typeface="+mn-ea"/>
                  <a:cs typeface="Arial" panose="020B0604020202020204" pitchFamily="34" charset="0"/>
                </a:endParaRPr>
              </a:p>
            </p:txBody>
          </p:sp>
          <p:sp>
            <p:nvSpPr>
              <p:cNvPr id="37" name="TextBox 36">
                <a:extLst>
                  <a:ext uri="{FF2B5EF4-FFF2-40B4-BE49-F238E27FC236}">
                    <a16:creationId xmlns:a16="http://schemas.microsoft.com/office/drawing/2014/main" id="{45EF5EE2-1EEB-43AA-B286-CDB418ED46EA}"/>
                  </a:ext>
                </a:extLst>
              </p:cNvPr>
              <p:cNvSpPr txBox="1"/>
              <p:nvPr/>
            </p:nvSpPr>
            <p:spPr>
              <a:xfrm>
                <a:off x="1156341" y="4902698"/>
                <a:ext cx="2865947" cy="713454"/>
              </a:xfrm>
              <a:prstGeom prst="rect">
                <a:avLst/>
              </a:prstGeom>
              <a:noFill/>
            </p:spPr>
            <p:txBody>
              <a:bodyPr wrap="square">
                <a:spAutoFit/>
              </a:bodyPr>
              <a:lstStyle>
                <a:defPPr>
                  <a:defRPr lang="fr-FR"/>
                </a:defPPr>
                <a:lvl1pPr>
                  <a:defRPr sz="900" b="1">
                    <a:solidFill>
                      <a:schemeClr val="bg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Worldwide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Executive</a:t>
                </a:r>
                <a:r>
                  <a:rPr kumimoji="0" lang="fr-FR"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Education</a:t>
                </a:r>
              </a:p>
            </p:txBody>
          </p:sp>
        </p:grpSp>
        <p:cxnSp>
          <p:nvCxnSpPr>
            <p:cNvPr id="33" name="Straight Connector 32">
              <a:extLst>
                <a:ext uri="{FF2B5EF4-FFF2-40B4-BE49-F238E27FC236}">
                  <a16:creationId xmlns:a16="http://schemas.microsoft.com/office/drawing/2014/main" id="{E3EB3F8F-790A-48B5-8BE9-D0D340A9C19B}"/>
                </a:ext>
              </a:extLst>
            </p:cNvPr>
            <p:cNvCxnSpPr/>
            <p:nvPr/>
          </p:nvCxnSpPr>
          <p:spPr>
            <a:xfrm>
              <a:off x="1031082" y="4177745"/>
              <a:ext cx="1116500" cy="0"/>
            </a:xfrm>
            <a:prstGeom prst="line">
              <a:avLst/>
            </a:prstGeom>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grpSp>
      <p:sp>
        <p:nvSpPr>
          <p:cNvPr id="39" name="ZoneTexte 6">
            <a:extLst>
              <a:ext uri="{FF2B5EF4-FFF2-40B4-BE49-F238E27FC236}">
                <a16:creationId xmlns:a16="http://schemas.microsoft.com/office/drawing/2014/main" id="{0F31DECC-DBF5-45BE-898A-CA4BA054B6D9}"/>
              </a:ext>
            </a:extLst>
          </p:cNvPr>
          <p:cNvSpPr txBox="1"/>
          <p:nvPr/>
        </p:nvSpPr>
        <p:spPr>
          <a:xfrm>
            <a:off x="2522220" y="1398932"/>
            <a:ext cx="859830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3A70"/>
                </a:solidFill>
                <a:effectLst/>
                <a:uLnTx/>
                <a:uFillTx/>
                <a:latin typeface="Arial"/>
                <a:ea typeface="+mn-ea"/>
                <a:cs typeface="Arial"/>
              </a:rPr>
              <a:t>HEC Paris works with and provides lifelong support to tomorrow’s decision-makers,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3A70"/>
                </a:solidFill>
                <a:effectLst/>
                <a:uLnTx/>
                <a:uFillTx/>
                <a:latin typeface="Arial"/>
                <a:ea typeface="+mn-ea"/>
                <a:cs typeface="Arial"/>
              </a:rPr>
              <a:t>leaders, and senior executives worldwide.</a:t>
            </a:r>
          </a:p>
        </p:txBody>
      </p:sp>
      <p:sp>
        <p:nvSpPr>
          <p:cNvPr id="7" name="Title 6">
            <a:extLst>
              <a:ext uri="{FF2B5EF4-FFF2-40B4-BE49-F238E27FC236}">
                <a16:creationId xmlns:a16="http://schemas.microsoft.com/office/drawing/2014/main" id="{046468D0-3565-4D50-8C44-60F1AEB2F729}"/>
              </a:ext>
            </a:extLst>
          </p:cNvPr>
          <p:cNvSpPr>
            <a:spLocks noGrp="1"/>
          </p:cNvSpPr>
          <p:nvPr>
            <p:ph type="title"/>
          </p:nvPr>
        </p:nvSpPr>
        <p:spPr/>
        <p:txBody>
          <a:bodyPr>
            <a:noAutofit/>
          </a:bodyPr>
          <a:lstStyle/>
          <a:p>
            <a:r>
              <a:rPr lang="fr-FR" dirty="0"/>
              <a:t>A BUSINESS SCHOOL </a:t>
            </a:r>
            <a:br>
              <a:rPr lang="fr-FR" dirty="0"/>
            </a:br>
            <a:r>
              <a:rPr lang="fr-FR" dirty="0">
                <a:solidFill>
                  <a:schemeClr val="accent2"/>
                </a:solidFill>
              </a:rPr>
              <a:t>WITH AN INTERNATIONAL RECOGNITION</a:t>
            </a:r>
          </a:p>
        </p:txBody>
      </p:sp>
      <p:sp>
        <p:nvSpPr>
          <p:cNvPr id="8" name="Slide Number Placeholder 7">
            <a:extLst>
              <a:ext uri="{FF2B5EF4-FFF2-40B4-BE49-F238E27FC236}">
                <a16:creationId xmlns:a16="http://schemas.microsoft.com/office/drawing/2014/main" id="{4EB9DD17-BA01-4379-AAF3-B4F6B516F90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6809A-83D2-4ADA-89CA-FEBD8CFC729C}" type="slidenum">
              <a:rPr kumimoji="0" lang="fr-FR" sz="1200" b="0" i="0" u="none" strike="noStrike" kern="1200" cap="none" spc="0" normalizeH="0" baseline="0" noProof="0" smtClean="0">
                <a:ln>
                  <a:noFill/>
                </a:ln>
                <a:solidFill>
                  <a:srgbClr val="003567"/>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fr-FR" sz="1200" b="0" i="0" u="none" strike="noStrike" kern="1200" cap="none" spc="0" normalizeH="0" baseline="0" noProof="0">
              <a:ln>
                <a:noFill/>
              </a:ln>
              <a:solidFill>
                <a:srgbClr val="003567"/>
              </a:solidFill>
              <a:effectLst/>
              <a:uLnTx/>
              <a:uFillTx/>
              <a:latin typeface="Arial"/>
              <a:ea typeface="+mn-ea"/>
              <a:cs typeface="+mn-cs"/>
            </a:endParaRPr>
          </a:p>
        </p:txBody>
      </p:sp>
      <p:pic>
        <p:nvPicPr>
          <p:cNvPr id="30" name="Picture 2" descr="HEC Paris EMBA accreditations">
            <a:extLst>
              <a:ext uri="{FF2B5EF4-FFF2-40B4-BE49-F238E27FC236}">
                <a16:creationId xmlns:a16="http://schemas.microsoft.com/office/drawing/2014/main" id="{B1005576-958D-073C-EA14-A8B029E4B5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3175" y="1047623"/>
            <a:ext cx="2090388" cy="1176537"/>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Image result for financial times logo">
            <a:extLst>
              <a:ext uri="{FF2B5EF4-FFF2-40B4-BE49-F238E27FC236}">
                <a16:creationId xmlns:a16="http://schemas.microsoft.com/office/drawing/2014/main" id="{340DF36F-7AE3-9EBE-B065-A66DFA68932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79319" y="4899185"/>
            <a:ext cx="834238" cy="1058246"/>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Image result for financial times logo">
            <a:extLst>
              <a:ext uri="{FF2B5EF4-FFF2-40B4-BE49-F238E27FC236}">
                <a16:creationId xmlns:a16="http://schemas.microsoft.com/office/drawing/2014/main" id="{0AC88A57-68BB-E102-7358-76DDA64C351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36653" y="4910015"/>
            <a:ext cx="834238" cy="1058246"/>
          </a:xfrm>
          <a:prstGeom prst="rect">
            <a:avLst/>
          </a:prstGeom>
          <a:noFill/>
          <a:extLst>
            <a:ext uri="{909E8E84-426E-40DD-AFC4-6F175D3DCCD1}">
              <a14:hiddenFill xmlns:a14="http://schemas.microsoft.com/office/drawing/2010/main">
                <a:solidFill>
                  <a:srgbClr val="FFFFFF"/>
                </a:solidFill>
              </a14:hiddenFill>
            </a:ext>
          </a:extLst>
        </p:spPr>
      </p:pic>
      <p:pic>
        <p:nvPicPr>
          <p:cNvPr id="13" name="object 13">
            <a:extLst>
              <a:ext uri="{FF2B5EF4-FFF2-40B4-BE49-F238E27FC236}">
                <a16:creationId xmlns:a16="http://schemas.microsoft.com/office/drawing/2014/main" id="{FD519676-A0E9-F84C-5FBE-C90A978CA3DA}"/>
              </a:ext>
            </a:extLst>
          </p:cNvPr>
          <p:cNvPicPr/>
          <p:nvPr/>
        </p:nvPicPr>
        <p:blipFill>
          <a:blip r:embed="rId7" cstate="print"/>
          <a:stretch>
            <a:fillRect/>
          </a:stretch>
        </p:blipFill>
        <p:spPr>
          <a:xfrm>
            <a:off x="9846624" y="4899185"/>
            <a:ext cx="1304130" cy="750320"/>
          </a:xfrm>
          <a:prstGeom prst="rect">
            <a:avLst/>
          </a:prstGeom>
        </p:spPr>
      </p:pic>
    </p:spTree>
    <p:extLst>
      <p:ext uri="{BB962C8B-B14F-4D97-AF65-F5344CB8AC3E}">
        <p14:creationId xmlns:p14="http://schemas.microsoft.com/office/powerpoint/2010/main" val="1736995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alpha val="84000"/>
          </a:schemeClr>
        </a:solidFill>
        <a:effectLst/>
      </p:bgPr>
    </p:bg>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B34F2DE0-C4BB-4E2A-AC11-CE578306035D}"/>
              </a:ext>
            </a:extLst>
          </p:cNvPr>
          <p:cNvSpPr>
            <a:spLocks noGrp="1"/>
          </p:cNvSpPr>
          <p:nvPr>
            <p:ph type="sldNum" sz="quarter" idx="10"/>
          </p:nvPr>
        </p:nvSpPr>
        <p:spPr/>
        <p:txBody>
          <a:bodyPr/>
          <a:lstStyle/>
          <a:p>
            <a:fld id="{50D6809A-83D2-4ADA-89CA-FEBD8CFC729C}" type="slidenum">
              <a:rPr lang="fr-FR" smtClean="0"/>
              <a:t>4</a:t>
            </a:fld>
            <a:endParaRPr lang="fr-FR"/>
          </a:p>
        </p:txBody>
      </p:sp>
      <p:sp>
        <p:nvSpPr>
          <p:cNvPr id="11" name="Title 6">
            <a:extLst>
              <a:ext uri="{FF2B5EF4-FFF2-40B4-BE49-F238E27FC236}">
                <a16:creationId xmlns:a16="http://schemas.microsoft.com/office/drawing/2014/main" id="{A68268FF-CA58-70E3-AD31-F760254619E9}"/>
              </a:ext>
            </a:extLst>
          </p:cNvPr>
          <p:cNvSpPr txBox="1">
            <a:spLocks/>
          </p:cNvSpPr>
          <p:nvPr/>
        </p:nvSpPr>
        <p:spPr>
          <a:xfrm>
            <a:off x="838200" y="209308"/>
            <a:ext cx="10515600" cy="577850"/>
          </a:xfrm>
          <a:prstGeom prst="rect">
            <a:avLst/>
          </a:prstGeom>
        </p:spPr>
        <p:txBody>
          <a:bodyPr anchor="ctr"/>
          <a:lstStyle>
            <a:lvl1pPr algn="ctr" defTabSz="914400" rtl="0" eaLnBrk="1" latinLnBrk="0" hangingPunct="1">
              <a:lnSpc>
                <a:spcPct val="90000"/>
              </a:lnSpc>
              <a:spcBef>
                <a:spcPct val="0"/>
              </a:spcBef>
              <a:buNone/>
              <a:defRPr sz="2400" b="1" kern="1200" cap="all" baseline="0">
                <a:solidFill>
                  <a:schemeClr val="tx1"/>
                </a:solidFill>
                <a:latin typeface="+mn-lt"/>
                <a:ea typeface="+mj-ea"/>
                <a:cs typeface="+mj-cs"/>
              </a:defRPr>
            </a:lvl1pPr>
          </a:lstStyle>
          <a:p>
            <a:r>
              <a:rPr lang="fr-FR" dirty="0" err="1"/>
              <a:t>AlTamayyuz</a:t>
            </a:r>
            <a:r>
              <a:rPr lang="fr-FR" dirty="0"/>
              <a:t> Academy </a:t>
            </a:r>
            <a:r>
              <a:rPr lang="fr-FR" dirty="0">
                <a:solidFill>
                  <a:srgbClr val="B9975B"/>
                </a:solidFill>
                <a:latin typeface="Arial" panose="020B0604020202020204" pitchFamily="34" charset="0"/>
              </a:rPr>
              <a:t>collaboration</a:t>
            </a:r>
          </a:p>
        </p:txBody>
      </p:sp>
      <p:graphicFrame>
        <p:nvGraphicFramePr>
          <p:cNvPr id="4" name="Diagram 3">
            <a:extLst>
              <a:ext uri="{FF2B5EF4-FFF2-40B4-BE49-F238E27FC236}">
                <a16:creationId xmlns:a16="http://schemas.microsoft.com/office/drawing/2014/main" id="{54CB1250-73C0-D02A-6F27-BEF7612448C8}"/>
              </a:ext>
            </a:extLst>
          </p:cNvPr>
          <p:cNvGraphicFramePr/>
          <p:nvPr>
            <p:extLst>
              <p:ext uri="{D42A27DB-BD31-4B8C-83A1-F6EECF244321}">
                <p14:modId xmlns:p14="http://schemas.microsoft.com/office/powerpoint/2010/main" val="2193752070"/>
              </p:ext>
            </p:extLst>
          </p:nvPr>
        </p:nvGraphicFramePr>
        <p:xfrm>
          <a:off x="3855720" y="989924"/>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Graphic 5" descr="Gauge outline">
            <a:extLst>
              <a:ext uri="{FF2B5EF4-FFF2-40B4-BE49-F238E27FC236}">
                <a16:creationId xmlns:a16="http://schemas.microsoft.com/office/drawing/2014/main" id="{AF565EBA-C0DD-B16D-D675-5F21C013904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003040" y="1226699"/>
            <a:ext cx="914400" cy="914400"/>
          </a:xfrm>
          <a:prstGeom prst="rect">
            <a:avLst/>
          </a:prstGeom>
        </p:spPr>
      </p:pic>
      <p:pic>
        <p:nvPicPr>
          <p:cNvPr id="16" name="Graphic 15" descr="Business Growth with solid fill">
            <a:extLst>
              <a:ext uri="{FF2B5EF4-FFF2-40B4-BE49-F238E27FC236}">
                <a16:creationId xmlns:a16="http://schemas.microsoft.com/office/drawing/2014/main" id="{EF05E673-FDEB-2425-817A-E427D76E2B4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541520" y="3828822"/>
            <a:ext cx="914400" cy="914400"/>
          </a:xfrm>
          <a:prstGeom prst="rect">
            <a:avLst/>
          </a:prstGeom>
        </p:spPr>
      </p:pic>
      <p:pic>
        <p:nvPicPr>
          <p:cNvPr id="18" name="Graphic 17" descr="Group brainstorm outline">
            <a:extLst>
              <a:ext uri="{FF2B5EF4-FFF2-40B4-BE49-F238E27FC236}">
                <a16:creationId xmlns:a16="http://schemas.microsoft.com/office/drawing/2014/main" id="{E4CE90EE-88B5-458F-64D6-1AAE77AB4A6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013200" y="5060770"/>
            <a:ext cx="914400" cy="914400"/>
          </a:xfrm>
          <a:prstGeom prst="rect">
            <a:avLst/>
          </a:prstGeom>
        </p:spPr>
      </p:pic>
      <p:pic>
        <p:nvPicPr>
          <p:cNvPr id="20" name="Graphic 19" descr="Schoolhouse with solid fill">
            <a:extLst>
              <a:ext uri="{FF2B5EF4-FFF2-40B4-BE49-F238E27FC236}">
                <a16:creationId xmlns:a16="http://schemas.microsoft.com/office/drawing/2014/main" id="{BF4A4BB5-3AA1-4A58-1CA7-3AAFFCD02897}"/>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470400" y="2527760"/>
            <a:ext cx="914400" cy="914400"/>
          </a:xfrm>
          <a:prstGeom prst="rect">
            <a:avLst/>
          </a:prstGeom>
        </p:spPr>
      </p:pic>
      <p:pic>
        <p:nvPicPr>
          <p:cNvPr id="14" name="Picture 13" descr="A logo with blue squares and white text&#10;&#10;Description automatically generated">
            <a:extLst>
              <a:ext uri="{FF2B5EF4-FFF2-40B4-BE49-F238E27FC236}">
                <a16:creationId xmlns:a16="http://schemas.microsoft.com/office/drawing/2014/main" id="{EF95FA48-6CB9-EA48-19CA-77BBFD089541}"/>
              </a:ext>
            </a:extLst>
          </p:cNvPr>
          <p:cNvPicPr>
            <a:picLocks noChangeAspect="1"/>
          </p:cNvPicPr>
          <p:nvPr/>
        </p:nvPicPr>
        <p:blipFill>
          <a:blip r:embed="rId16"/>
          <a:stretch>
            <a:fillRect/>
          </a:stretch>
        </p:blipFill>
        <p:spPr>
          <a:xfrm>
            <a:off x="623542" y="2158098"/>
            <a:ext cx="3082318" cy="3082318"/>
          </a:xfrm>
          <a:prstGeom prst="rect">
            <a:avLst/>
          </a:prstGeom>
        </p:spPr>
      </p:pic>
    </p:spTree>
    <p:extLst>
      <p:ext uri="{BB962C8B-B14F-4D97-AF65-F5344CB8AC3E}">
        <p14:creationId xmlns:p14="http://schemas.microsoft.com/office/powerpoint/2010/main" val="1249640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4DD537-F23F-F86D-57D5-D42AD973F486}"/>
              </a:ext>
            </a:extLst>
          </p:cNvPr>
          <p:cNvSpPr txBox="1">
            <a:spLocks/>
          </p:cNvSpPr>
          <p:nvPr/>
        </p:nvSpPr>
        <p:spPr>
          <a:xfrm>
            <a:off x="4176302" y="4902438"/>
            <a:ext cx="4395472" cy="85828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latin typeface="DINPro"/>
              </a:rPr>
              <a:t>HEC PARIS</a:t>
            </a:r>
            <a:br>
              <a:rPr lang="en-US" b="1" dirty="0">
                <a:latin typeface="DINPro"/>
              </a:rPr>
            </a:br>
            <a:r>
              <a:rPr lang="en-US" b="1" dirty="0">
                <a:latin typeface="DINPro"/>
              </a:rPr>
              <a:t>Executive MBA Program</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0D46526-49AD-41AF-A6A4-205259CD7A44}"/>
              </a:ext>
            </a:extLst>
          </p:cNvPr>
          <p:cNvSpPr>
            <a:spLocks noGrp="1"/>
          </p:cNvSpPr>
          <p:nvPr>
            <p:ph type="title"/>
          </p:nvPr>
        </p:nvSpPr>
        <p:spPr/>
        <p:txBody>
          <a:bodyPr/>
          <a:lstStyle/>
          <a:p>
            <a:r>
              <a:rPr lang="fr-FR"/>
              <a:t>HEC Paris </a:t>
            </a:r>
            <a:r>
              <a:rPr lang="fr-FR">
                <a:solidFill>
                  <a:srgbClr val="B9975B"/>
                </a:solidFill>
                <a:latin typeface="Arial" panose="020B0604020202020204" pitchFamily="34" charset="0"/>
              </a:rPr>
              <a:t>EMBA Program</a:t>
            </a:r>
            <a:endParaRPr lang="fr-FR" dirty="0">
              <a:solidFill>
                <a:srgbClr val="B9975B"/>
              </a:solidFill>
              <a:latin typeface="Arial" panose="020B0604020202020204" pitchFamily="34" charset="0"/>
            </a:endParaRPr>
          </a:p>
        </p:txBody>
      </p:sp>
      <p:sp>
        <p:nvSpPr>
          <p:cNvPr id="10" name="Slide Number Placeholder 9">
            <a:extLst>
              <a:ext uri="{FF2B5EF4-FFF2-40B4-BE49-F238E27FC236}">
                <a16:creationId xmlns:a16="http://schemas.microsoft.com/office/drawing/2014/main" id="{B34F2DE0-C4BB-4E2A-AC11-CE578306035D}"/>
              </a:ext>
            </a:extLst>
          </p:cNvPr>
          <p:cNvSpPr>
            <a:spLocks noGrp="1"/>
          </p:cNvSpPr>
          <p:nvPr>
            <p:ph type="sldNum" sz="quarter" idx="10"/>
          </p:nvPr>
        </p:nvSpPr>
        <p:spPr/>
        <p:txBody>
          <a:bodyPr/>
          <a:lstStyle/>
          <a:p>
            <a:fld id="{50D6809A-83D2-4ADA-89CA-FEBD8CFC729C}" type="slidenum">
              <a:rPr lang="fr-FR" smtClean="0"/>
              <a:t>6</a:t>
            </a:fld>
            <a:endParaRPr lang="fr-FR"/>
          </a:p>
        </p:txBody>
      </p:sp>
      <p:pic>
        <p:nvPicPr>
          <p:cNvPr id="2050" name="Picture 2" descr="HEC Paris EMBA intake options">
            <a:extLst>
              <a:ext uri="{FF2B5EF4-FFF2-40B4-BE49-F238E27FC236}">
                <a16:creationId xmlns:a16="http://schemas.microsoft.com/office/drawing/2014/main" id="{57C3CEDF-F8CE-9130-D933-751B07639E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97" y="1159706"/>
            <a:ext cx="6599393" cy="295254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EC Paris EMBA learning experience">
            <a:extLst>
              <a:ext uri="{FF2B5EF4-FFF2-40B4-BE49-F238E27FC236}">
                <a16:creationId xmlns:a16="http://schemas.microsoft.com/office/drawing/2014/main" id="{7A37B47A-823B-C814-D87C-CEAC99950A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8854" y="4112247"/>
            <a:ext cx="5489908" cy="233821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13BA672-398B-9386-A85C-CBB42B0CE6FF}"/>
              </a:ext>
            </a:extLst>
          </p:cNvPr>
          <p:cNvPicPr>
            <a:picLocks noChangeAspect="1"/>
          </p:cNvPicPr>
          <p:nvPr/>
        </p:nvPicPr>
        <p:blipFill>
          <a:blip r:embed="rId5"/>
          <a:stretch>
            <a:fillRect/>
          </a:stretch>
        </p:blipFill>
        <p:spPr>
          <a:xfrm>
            <a:off x="6624290" y="1159705"/>
            <a:ext cx="5489908" cy="2952541"/>
          </a:xfrm>
          <a:prstGeom prst="rect">
            <a:avLst/>
          </a:prstGeom>
        </p:spPr>
      </p:pic>
      <p:pic>
        <p:nvPicPr>
          <p:cNvPr id="12" name="Picture 11">
            <a:extLst>
              <a:ext uri="{FF2B5EF4-FFF2-40B4-BE49-F238E27FC236}">
                <a16:creationId xmlns:a16="http://schemas.microsoft.com/office/drawing/2014/main" id="{77E2A196-AA66-6624-8D28-953ED346FF27}"/>
              </a:ext>
            </a:extLst>
          </p:cNvPr>
          <p:cNvPicPr>
            <a:picLocks noChangeAspect="1"/>
          </p:cNvPicPr>
          <p:nvPr/>
        </p:nvPicPr>
        <p:blipFill>
          <a:blip r:embed="rId6"/>
          <a:stretch>
            <a:fillRect/>
          </a:stretch>
        </p:blipFill>
        <p:spPr>
          <a:xfrm>
            <a:off x="1170702" y="4749396"/>
            <a:ext cx="3206853" cy="1255163"/>
          </a:xfrm>
          <a:prstGeom prst="rect">
            <a:avLst/>
          </a:prstGeom>
        </p:spPr>
      </p:pic>
    </p:spTree>
    <p:extLst>
      <p:ext uri="{BB962C8B-B14F-4D97-AF65-F5344CB8AC3E}">
        <p14:creationId xmlns:p14="http://schemas.microsoft.com/office/powerpoint/2010/main" val="3323861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B34F2DE0-C4BB-4E2A-AC11-CE578306035D}"/>
              </a:ext>
            </a:extLst>
          </p:cNvPr>
          <p:cNvSpPr>
            <a:spLocks noGrp="1"/>
          </p:cNvSpPr>
          <p:nvPr>
            <p:ph type="sldNum" sz="quarter" idx="10"/>
          </p:nvPr>
        </p:nvSpPr>
        <p:spPr/>
        <p:txBody>
          <a:bodyPr/>
          <a:lstStyle/>
          <a:p>
            <a:fld id="{50D6809A-83D2-4ADA-89CA-FEBD8CFC729C}" type="slidenum">
              <a:rPr lang="fr-FR" smtClean="0"/>
              <a:t>7</a:t>
            </a:fld>
            <a:endParaRPr lang="fr-FR"/>
          </a:p>
        </p:txBody>
      </p:sp>
      <p:sp>
        <p:nvSpPr>
          <p:cNvPr id="11" name="Title 6">
            <a:extLst>
              <a:ext uri="{FF2B5EF4-FFF2-40B4-BE49-F238E27FC236}">
                <a16:creationId xmlns:a16="http://schemas.microsoft.com/office/drawing/2014/main" id="{A68268FF-CA58-70E3-AD31-F760254619E9}"/>
              </a:ext>
            </a:extLst>
          </p:cNvPr>
          <p:cNvSpPr txBox="1">
            <a:spLocks/>
          </p:cNvSpPr>
          <p:nvPr/>
        </p:nvSpPr>
        <p:spPr>
          <a:xfrm>
            <a:off x="838200" y="209308"/>
            <a:ext cx="10515600" cy="577850"/>
          </a:xfrm>
          <a:prstGeom prst="rect">
            <a:avLst/>
          </a:prstGeom>
        </p:spPr>
        <p:txBody>
          <a:bodyPr anchor="ctr"/>
          <a:lstStyle>
            <a:lvl1pPr algn="ctr" defTabSz="914400" rtl="0" eaLnBrk="1" latinLnBrk="0" hangingPunct="1">
              <a:lnSpc>
                <a:spcPct val="90000"/>
              </a:lnSpc>
              <a:spcBef>
                <a:spcPct val="0"/>
              </a:spcBef>
              <a:buNone/>
              <a:defRPr sz="2400" b="1" kern="1200" cap="all" baseline="0">
                <a:solidFill>
                  <a:schemeClr val="tx1"/>
                </a:solidFill>
                <a:latin typeface="+mn-lt"/>
                <a:ea typeface="+mj-ea"/>
                <a:cs typeface="+mj-cs"/>
              </a:defRPr>
            </a:lvl1pPr>
          </a:lstStyle>
          <a:p>
            <a:r>
              <a:rPr lang="fr-FR" dirty="0"/>
              <a:t>EMBA ADMISSIONS </a:t>
            </a:r>
            <a:r>
              <a:rPr lang="fr-FR" dirty="0" err="1">
                <a:solidFill>
                  <a:srgbClr val="B9975B"/>
                </a:solidFill>
                <a:latin typeface="Arial" panose="020B0604020202020204" pitchFamily="34" charset="0"/>
              </a:rPr>
              <a:t>overview</a:t>
            </a:r>
            <a:endParaRPr lang="fr-FR" dirty="0">
              <a:solidFill>
                <a:srgbClr val="B9975B"/>
              </a:solidFill>
              <a:latin typeface="Arial" panose="020B0604020202020204" pitchFamily="34" charset="0"/>
            </a:endParaRPr>
          </a:p>
        </p:txBody>
      </p:sp>
      <p:sp>
        <p:nvSpPr>
          <p:cNvPr id="12" name="Rectangle 11">
            <a:extLst>
              <a:ext uri="{FF2B5EF4-FFF2-40B4-BE49-F238E27FC236}">
                <a16:creationId xmlns:a16="http://schemas.microsoft.com/office/drawing/2014/main" id="{2E7B4868-8E96-8ADC-874D-9B8E4A2D8B26}"/>
              </a:ext>
            </a:extLst>
          </p:cNvPr>
          <p:cNvSpPr/>
          <p:nvPr/>
        </p:nvSpPr>
        <p:spPr>
          <a:xfrm>
            <a:off x="606463" y="1566353"/>
            <a:ext cx="3464737" cy="4731114"/>
          </a:xfrm>
          <a:prstGeom prst="rect">
            <a:avLst/>
          </a:prstGeom>
          <a:noFill/>
          <a:ln w="6350" cap="flat" cmpd="sng" algn="ctr">
            <a:solidFill>
              <a:schemeClr val="bg2">
                <a:lumMod val="75000"/>
              </a:schemeClr>
            </a:solidFill>
            <a:prstDash val="solid"/>
            <a:miter lim="800000"/>
          </a:ln>
          <a:effectLst/>
        </p:spPr>
        <p:txBody>
          <a:bodyPr lIns="121915" tIns="60957" rIns="121915" bIns="60957" rtlCol="0" anchor="ctr"/>
          <a:lstStyle/>
          <a:p>
            <a:pPr marL="228594" indent="-228594" defTabSz="914354">
              <a:buFont typeface="Arial" panose="020B0604020202020204" pitchFamily="34" charset="0"/>
              <a:buChar char="•"/>
              <a:defRPr/>
            </a:pPr>
            <a:r>
              <a:rPr lang="en-US" sz="1467" dirty="0"/>
              <a:t>Bachelor’s Degree (or equivalent) from a recognized university*</a:t>
            </a:r>
          </a:p>
          <a:p>
            <a:pPr marL="228594" indent="-228594" defTabSz="914354">
              <a:buFont typeface="Arial" panose="020B0604020202020204" pitchFamily="34" charset="0"/>
              <a:buChar char="•"/>
              <a:defRPr/>
            </a:pPr>
            <a:endParaRPr lang="en-US" sz="1467" dirty="0"/>
          </a:p>
          <a:p>
            <a:pPr marL="228594" indent="-228594" defTabSz="914354">
              <a:buFont typeface="Arial" panose="020B0604020202020204" pitchFamily="34" charset="0"/>
              <a:buChar char="•"/>
              <a:defRPr/>
            </a:pPr>
            <a:r>
              <a:rPr lang="en-US" sz="1467" dirty="0"/>
              <a:t>Minimum of eight years of professional experience</a:t>
            </a:r>
            <a:endParaRPr lang="en-US" sz="1467" dirty="0">
              <a:cs typeface="Calibri"/>
            </a:endParaRPr>
          </a:p>
          <a:p>
            <a:pPr lvl="1" defTabSz="914354">
              <a:defRPr/>
            </a:pPr>
            <a:r>
              <a:rPr lang="en-US" sz="1467" i="1" dirty="0">
                <a:cs typeface="Calibri"/>
              </a:rPr>
              <a:t>(of which) minimum of 5 years of managerial experience</a:t>
            </a:r>
          </a:p>
          <a:p>
            <a:pPr marL="228594" indent="-228594" defTabSz="914354">
              <a:buFont typeface="Arial" panose="020B0604020202020204" pitchFamily="34" charset="0"/>
              <a:buChar char="•"/>
              <a:defRPr/>
            </a:pPr>
            <a:endParaRPr lang="en-US" sz="1467" dirty="0"/>
          </a:p>
          <a:p>
            <a:pPr marL="228594" indent="-228594" defTabSz="914354">
              <a:buFont typeface="Arial" panose="020B0604020202020204" pitchFamily="34" charset="0"/>
              <a:buChar char="•"/>
              <a:defRPr/>
            </a:pPr>
            <a:r>
              <a:rPr lang="en-US" sz="1467" dirty="0"/>
              <a:t>English Language Proficiency </a:t>
            </a:r>
            <a:br>
              <a:rPr lang="en-US" sz="1467" dirty="0"/>
            </a:br>
            <a:r>
              <a:rPr lang="en-US" sz="1467" dirty="0"/>
              <a:t>(TOEIC, TOEFL or IELTS min. score of 6.5, taken no more than two years ago) if the Bachelor’s Degree was not taken in English or the candidate's mother tongue is not English</a:t>
            </a:r>
          </a:p>
          <a:p>
            <a:pPr marL="228594" indent="-228594" defTabSz="914354">
              <a:buFont typeface="Arial" panose="020B0604020202020204" pitchFamily="34" charset="0"/>
              <a:buChar char="•"/>
              <a:defRPr/>
            </a:pPr>
            <a:endParaRPr lang="en-US" sz="1467" dirty="0">
              <a:solidFill>
                <a:srgbClr val="B9975B"/>
              </a:solidFill>
              <a:latin typeface="Arial"/>
              <a:cs typeface="Arial"/>
            </a:endParaRPr>
          </a:p>
          <a:p>
            <a:pPr defTabSz="914354">
              <a:defRPr/>
            </a:pPr>
            <a:r>
              <a:rPr lang="en-US" sz="1200" dirty="0">
                <a:solidFill>
                  <a:srgbClr val="B9975B"/>
                </a:solidFill>
                <a:latin typeface="Arial"/>
                <a:cs typeface="Arial"/>
              </a:rPr>
              <a:t>* </a:t>
            </a:r>
            <a:r>
              <a:rPr lang="en-US" sz="1200" dirty="0">
                <a:solidFill>
                  <a:srgbClr val="B9975B"/>
                </a:solidFill>
                <a:cs typeface="Arial"/>
              </a:rPr>
              <a:t>Candidates with minimum of secondary education may also considered if they have sufficient managerial experience.</a:t>
            </a:r>
            <a:endParaRPr lang="fr-FR" sz="1200" dirty="0">
              <a:solidFill>
                <a:srgbClr val="B9975B"/>
              </a:solidFill>
              <a:cs typeface="Arial"/>
            </a:endParaRPr>
          </a:p>
        </p:txBody>
      </p:sp>
      <p:sp>
        <p:nvSpPr>
          <p:cNvPr id="13" name="Rectangle 12">
            <a:extLst>
              <a:ext uri="{FF2B5EF4-FFF2-40B4-BE49-F238E27FC236}">
                <a16:creationId xmlns:a16="http://schemas.microsoft.com/office/drawing/2014/main" id="{B380B69F-D337-5978-2183-C88B139399A3}"/>
              </a:ext>
            </a:extLst>
          </p:cNvPr>
          <p:cNvSpPr/>
          <p:nvPr/>
        </p:nvSpPr>
        <p:spPr>
          <a:xfrm>
            <a:off x="7867816" y="979031"/>
            <a:ext cx="3612984" cy="563932"/>
          </a:xfrm>
          <a:prstGeom prst="rect">
            <a:avLst/>
          </a:prstGeom>
          <a:solidFill>
            <a:schemeClr val="tx1"/>
          </a:solidFill>
          <a:ln w="6350" cap="flat" cmpd="sng" algn="ctr">
            <a:solidFill>
              <a:schemeClr val="bg2">
                <a:lumMod val="75000"/>
              </a:schemeClr>
            </a:solidFill>
            <a:prstDash val="solid"/>
            <a:miter lim="800000"/>
          </a:ln>
          <a:effectLst/>
        </p:spPr>
        <p:txBody>
          <a:bodyPr lIns="121915" tIns="60957" rIns="121915" bIns="60957" rtlCol="0" anchor="ctr"/>
          <a:lstStyle/>
          <a:p>
            <a:pPr algn="ctr" defTabSz="914354">
              <a:defRPr/>
            </a:pPr>
            <a:r>
              <a:rPr lang="en-US" sz="1600">
                <a:solidFill>
                  <a:prstClr val="white"/>
                </a:solidFill>
                <a:latin typeface="Arial"/>
                <a:cs typeface="Arial"/>
              </a:rPr>
              <a:t>Alumni Network</a:t>
            </a:r>
          </a:p>
        </p:txBody>
      </p:sp>
      <p:sp>
        <p:nvSpPr>
          <p:cNvPr id="14" name="Rectangle 13">
            <a:extLst>
              <a:ext uri="{FF2B5EF4-FFF2-40B4-BE49-F238E27FC236}">
                <a16:creationId xmlns:a16="http://schemas.microsoft.com/office/drawing/2014/main" id="{B04B2AEC-1AA8-71E6-816F-660B0585191E}"/>
              </a:ext>
            </a:extLst>
          </p:cNvPr>
          <p:cNvSpPr/>
          <p:nvPr/>
        </p:nvSpPr>
        <p:spPr>
          <a:xfrm>
            <a:off x="602385" y="990601"/>
            <a:ext cx="3464737" cy="563932"/>
          </a:xfrm>
          <a:prstGeom prst="rect">
            <a:avLst/>
          </a:prstGeom>
          <a:solidFill>
            <a:schemeClr val="tx1"/>
          </a:solidFill>
          <a:ln w="6350" cap="flat" cmpd="sng" algn="ctr">
            <a:solidFill>
              <a:schemeClr val="bg2">
                <a:lumMod val="75000"/>
              </a:schemeClr>
            </a:solidFill>
            <a:prstDash val="solid"/>
            <a:miter lim="800000"/>
          </a:ln>
          <a:effectLst/>
        </p:spPr>
        <p:txBody>
          <a:bodyPr lIns="121915" tIns="60957" rIns="121915" bIns="60957" rtlCol="0" anchor="ctr"/>
          <a:lstStyle/>
          <a:p>
            <a:pPr algn="ctr" defTabSz="914354">
              <a:defRPr/>
            </a:pPr>
            <a:r>
              <a:rPr lang="en-US" sz="1600">
                <a:solidFill>
                  <a:prstClr val="white"/>
                </a:solidFill>
                <a:latin typeface="Arial"/>
                <a:cs typeface="Arial"/>
              </a:rPr>
              <a:t>Pre-requisites</a:t>
            </a:r>
          </a:p>
        </p:txBody>
      </p:sp>
      <p:sp>
        <p:nvSpPr>
          <p:cNvPr id="15" name="Rectangle 14">
            <a:extLst>
              <a:ext uri="{FF2B5EF4-FFF2-40B4-BE49-F238E27FC236}">
                <a16:creationId xmlns:a16="http://schemas.microsoft.com/office/drawing/2014/main" id="{BF61E382-CCF2-0B36-1E4B-CCF562C6D1DB}"/>
              </a:ext>
            </a:extLst>
          </p:cNvPr>
          <p:cNvSpPr/>
          <p:nvPr/>
        </p:nvSpPr>
        <p:spPr>
          <a:xfrm>
            <a:off x="4197096" y="990601"/>
            <a:ext cx="3544824" cy="563932"/>
          </a:xfrm>
          <a:prstGeom prst="rect">
            <a:avLst/>
          </a:prstGeom>
          <a:solidFill>
            <a:schemeClr val="tx1"/>
          </a:solidFill>
          <a:ln w="6350" cap="flat" cmpd="sng" algn="ctr">
            <a:solidFill>
              <a:schemeClr val="bg2">
                <a:lumMod val="75000"/>
              </a:schemeClr>
            </a:solidFill>
            <a:prstDash val="solid"/>
            <a:miter lim="800000"/>
          </a:ln>
          <a:effectLst/>
        </p:spPr>
        <p:txBody>
          <a:bodyPr lIns="121915" tIns="60957" rIns="121915" bIns="60957" rtlCol="0" anchor="ctr"/>
          <a:lstStyle/>
          <a:p>
            <a:pPr algn="ctr" defTabSz="914354">
              <a:defRPr/>
            </a:pPr>
            <a:r>
              <a:rPr lang="en-US" sz="1600">
                <a:solidFill>
                  <a:prstClr val="white"/>
                </a:solidFill>
                <a:latin typeface="Arial"/>
                <a:cs typeface="Arial"/>
              </a:rPr>
              <a:t>Admission Process</a:t>
            </a:r>
          </a:p>
        </p:txBody>
      </p:sp>
      <p:sp>
        <p:nvSpPr>
          <p:cNvPr id="17" name="Rectangle 16">
            <a:extLst>
              <a:ext uri="{FF2B5EF4-FFF2-40B4-BE49-F238E27FC236}">
                <a16:creationId xmlns:a16="http://schemas.microsoft.com/office/drawing/2014/main" id="{A272D491-6B58-53D7-6CA3-EB8016B608B5}"/>
              </a:ext>
            </a:extLst>
          </p:cNvPr>
          <p:cNvSpPr/>
          <p:nvPr/>
        </p:nvSpPr>
        <p:spPr>
          <a:xfrm>
            <a:off x="4197096" y="1558613"/>
            <a:ext cx="3544824" cy="4738853"/>
          </a:xfrm>
          <a:prstGeom prst="rect">
            <a:avLst/>
          </a:prstGeom>
          <a:noFill/>
          <a:ln w="6350" cap="flat" cmpd="sng" algn="ctr">
            <a:solidFill>
              <a:srgbClr val="B9975B"/>
            </a:solidFill>
            <a:prstDash val="solid"/>
            <a:miter lim="800000"/>
          </a:ln>
          <a:effectLst/>
        </p:spPr>
        <p:txBody>
          <a:bodyPr lIns="121915" tIns="60957" rIns="121915" bIns="60957" rtlCol="0" anchor="ctr"/>
          <a:lstStyle/>
          <a:p>
            <a:pPr defTabSz="914354">
              <a:defRPr/>
            </a:pPr>
            <a:r>
              <a:rPr lang="en-US" sz="1467" b="1" dirty="0"/>
              <a:t>Preliminary information interview</a:t>
            </a:r>
          </a:p>
          <a:p>
            <a:pPr algn="just" defTabSz="914354">
              <a:defRPr/>
            </a:pPr>
            <a:r>
              <a:rPr lang="en-US" sz="1467" dirty="0"/>
              <a:t>Interview with a Program Advisor</a:t>
            </a:r>
            <a:endParaRPr lang="en-US" sz="1467" dirty="0">
              <a:cs typeface="Calibri"/>
            </a:endParaRPr>
          </a:p>
          <a:p>
            <a:pPr algn="just" defTabSz="914354">
              <a:defRPr/>
            </a:pPr>
            <a:r>
              <a:rPr lang="en-US" sz="1467" dirty="0"/>
              <a:t>on the eligibility for the program</a:t>
            </a:r>
            <a:endParaRPr lang="en-US" sz="1467" dirty="0">
              <a:cs typeface="Calibri"/>
            </a:endParaRPr>
          </a:p>
          <a:p>
            <a:pPr defTabSz="914354">
              <a:defRPr/>
            </a:pPr>
            <a:endParaRPr lang="en-US" sz="1467" b="1" dirty="0"/>
          </a:p>
          <a:p>
            <a:pPr defTabSz="914354">
              <a:defRPr/>
            </a:pPr>
            <a:r>
              <a:rPr lang="en-US" sz="1467" b="1" dirty="0"/>
              <a:t>Online application form including</a:t>
            </a:r>
            <a:endParaRPr lang="en-US" sz="1467" b="1" dirty="0">
              <a:cs typeface="Calibri"/>
            </a:endParaRPr>
          </a:p>
          <a:p>
            <a:pPr defTabSz="914354">
              <a:defRPr/>
            </a:pPr>
            <a:r>
              <a:rPr lang="en-US" sz="1467" b="1" dirty="0"/>
              <a:t> • </a:t>
            </a:r>
            <a:r>
              <a:rPr lang="en-US" sz="1467" dirty="0"/>
              <a:t>Personal essays + CV</a:t>
            </a:r>
            <a:endParaRPr lang="en-US" sz="1467" dirty="0">
              <a:cs typeface="Calibri"/>
            </a:endParaRPr>
          </a:p>
          <a:p>
            <a:pPr defTabSz="914354">
              <a:defRPr/>
            </a:pPr>
            <a:r>
              <a:rPr lang="en-US" sz="1467" dirty="0"/>
              <a:t> • Two references</a:t>
            </a:r>
            <a:endParaRPr lang="en-US" sz="1467" dirty="0">
              <a:cs typeface="Calibri"/>
            </a:endParaRPr>
          </a:p>
          <a:p>
            <a:pPr defTabSz="914354">
              <a:defRPr/>
            </a:pPr>
            <a:r>
              <a:rPr lang="en-US" sz="1467" dirty="0"/>
              <a:t> • Bachelor’s Degree evidence</a:t>
            </a:r>
            <a:endParaRPr lang="en-US" sz="1467" dirty="0">
              <a:cs typeface="Calibri"/>
            </a:endParaRPr>
          </a:p>
          <a:p>
            <a:pPr defTabSz="914354">
              <a:defRPr/>
            </a:pPr>
            <a:endParaRPr lang="en-US" sz="1467" b="1" dirty="0"/>
          </a:p>
          <a:p>
            <a:pPr defTabSz="914354">
              <a:defRPr/>
            </a:pPr>
            <a:r>
              <a:rPr lang="en-US" sz="1467" b="1" dirty="0"/>
              <a:t>Selection Process</a:t>
            </a:r>
            <a:endParaRPr lang="en-US" sz="1467" b="1" dirty="0">
              <a:cs typeface="Calibri"/>
            </a:endParaRPr>
          </a:p>
          <a:p>
            <a:pPr algn="just" defTabSz="914354">
              <a:defRPr/>
            </a:pPr>
            <a:r>
              <a:rPr lang="en-US" sz="1467" dirty="0"/>
              <a:t>HEC Paris general management test</a:t>
            </a:r>
            <a:endParaRPr lang="en-US" sz="1467" dirty="0">
              <a:cs typeface="Calibri"/>
            </a:endParaRPr>
          </a:p>
          <a:p>
            <a:pPr algn="just" defTabSz="914354">
              <a:defRPr/>
            </a:pPr>
            <a:r>
              <a:rPr lang="en-US" sz="1467" dirty="0"/>
              <a:t>(or GMAT exam taken no more than three years ago) </a:t>
            </a:r>
            <a:endParaRPr lang="en-US" sz="1467" dirty="0">
              <a:cs typeface="Calibri"/>
            </a:endParaRPr>
          </a:p>
          <a:p>
            <a:pPr algn="just" defTabSz="914354">
              <a:defRPr/>
            </a:pPr>
            <a:endParaRPr lang="en-US" sz="1467" dirty="0"/>
          </a:p>
          <a:p>
            <a:pPr algn="just" defTabSz="914354">
              <a:defRPr/>
            </a:pPr>
            <a:r>
              <a:rPr lang="en-US" sz="1467" dirty="0"/>
              <a:t>Selection Committee panel interview</a:t>
            </a:r>
            <a:endParaRPr lang="en-US" sz="1467" dirty="0">
              <a:cs typeface="Calibri"/>
            </a:endParaRPr>
          </a:p>
          <a:p>
            <a:pPr algn="just" defTabSz="914354">
              <a:defRPr/>
            </a:pPr>
            <a:r>
              <a:rPr lang="en-US" sz="1467" dirty="0"/>
              <a:t>(comprised of professors, alumni</a:t>
            </a:r>
            <a:r>
              <a:rPr lang="en-US" sz="1467" dirty="0">
                <a:cs typeface="Calibri"/>
              </a:rPr>
              <a:t>, </a:t>
            </a:r>
            <a:r>
              <a:rPr lang="en-US" sz="1467" dirty="0"/>
              <a:t>executive directors from HEC Paris)</a:t>
            </a:r>
            <a:endParaRPr lang="en-US" sz="1467" dirty="0">
              <a:cs typeface="Calibri"/>
            </a:endParaRPr>
          </a:p>
          <a:p>
            <a:pPr defTabSz="914354">
              <a:defRPr/>
            </a:pPr>
            <a:endParaRPr lang="en-US" sz="1467" b="1" dirty="0"/>
          </a:p>
          <a:p>
            <a:pPr defTabSz="914354">
              <a:defRPr/>
            </a:pPr>
            <a:r>
              <a:rPr lang="en-US" sz="1467" b="1" dirty="0"/>
              <a:t>Final Jury</a:t>
            </a:r>
            <a:endParaRPr lang="en-US" sz="1467" b="1" dirty="0">
              <a:cs typeface="Calibri"/>
            </a:endParaRPr>
          </a:p>
          <a:p>
            <a:pPr defTabSz="914354">
              <a:defRPr/>
            </a:pPr>
            <a:r>
              <a:rPr lang="en-US" sz="1467" dirty="0"/>
              <a:t>Final review and decision</a:t>
            </a:r>
            <a:endParaRPr lang="fr-FR" sz="1467" dirty="0">
              <a:solidFill>
                <a:srgbClr val="B9975B"/>
              </a:solidFill>
              <a:latin typeface="Arial"/>
              <a:cs typeface="Arial"/>
            </a:endParaRPr>
          </a:p>
        </p:txBody>
      </p:sp>
      <p:sp>
        <p:nvSpPr>
          <p:cNvPr id="19" name="Rectangle 18">
            <a:extLst>
              <a:ext uri="{FF2B5EF4-FFF2-40B4-BE49-F238E27FC236}">
                <a16:creationId xmlns:a16="http://schemas.microsoft.com/office/drawing/2014/main" id="{95802A05-6354-D953-A2EF-DEB69E32A5C6}"/>
              </a:ext>
            </a:extLst>
          </p:cNvPr>
          <p:cNvSpPr/>
          <p:nvPr/>
        </p:nvSpPr>
        <p:spPr>
          <a:xfrm>
            <a:off x="7867816" y="1542963"/>
            <a:ext cx="3612984" cy="4754503"/>
          </a:xfrm>
          <a:prstGeom prst="rect">
            <a:avLst/>
          </a:prstGeom>
          <a:noFill/>
          <a:ln w="6350" cap="flat" cmpd="sng" algn="ctr">
            <a:solidFill>
              <a:srgbClr val="B9975B"/>
            </a:solidFill>
            <a:prstDash val="solid"/>
            <a:miter lim="800000"/>
          </a:ln>
          <a:effectLst/>
        </p:spPr>
        <p:txBody>
          <a:bodyPr lIns="121915" tIns="60957" rIns="121915" bIns="60957" rtlCol="0" anchor="ctr"/>
          <a:lstStyle/>
          <a:p>
            <a:pPr defTabSz="914354">
              <a:defRPr/>
            </a:pPr>
            <a:r>
              <a:rPr lang="en-US" sz="1467" dirty="0"/>
              <a:t>All EMBA participants may join the HEC Paris alumni community, with its 80,000 members. Recognized as one of the most influential associations</a:t>
            </a:r>
          </a:p>
          <a:p>
            <a:pPr defTabSz="914354">
              <a:defRPr/>
            </a:pPr>
            <a:r>
              <a:rPr lang="en-US" sz="1467" dirty="0"/>
              <a:t>globally, HEC Paris alumni access a worldwide network of peers and are entitled to:</a:t>
            </a:r>
            <a:endParaRPr lang="en-US" sz="1467" b="1" dirty="0"/>
          </a:p>
          <a:p>
            <a:pPr marL="228594" indent="-228594" defTabSz="914354">
              <a:buFont typeface="Arial" panose="020B0604020202020204" pitchFamily="34" charset="0"/>
              <a:buChar char="•"/>
              <a:defRPr/>
            </a:pPr>
            <a:r>
              <a:rPr lang="en-US" sz="1467" dirty="0"/>
              <a:t>Join the Association of HEC Paris graduates and take part in the many activities available globally.</a:t>
            </a:r>
            <a:endParaRPr lang="en-US" sz="1467" b="1" dirty="0"/>
          </a:p>
          <a:p>
            <a:pPr marL="228594" indent="-228594" defTabSz="914354">
              <a:buFont typeface="Arial" panose="020B0604020202020204" pitchFamily="34" charset="0"/>
              <a:buChar char="•"/>
              <a:defRPr/>
            </a:pPr>
            <a:r>
              <a:rPr lang="en-US" sz="1467" dirty="0"/>
              <a:t>Become a member of the HEC Paris Executive Education alumni network on the international professional social networks.</a:t>
            </a:r>
            <a:endParaRPr lang="en-US" sz="1467" dirty="0">
              <a:cs typeface="Calibri"/>
            </a:endParaRPr>
          </a:p>
          <a:p>
            <a:pPr defTabSz="914354">
              <a:defRPr/>
            </a:pPr>
            <a:endParaRPr lang="en-US" sz="1467" dirty="0"/>
          </a:p>
          <a:p>
            <a:pPr defTabSz="914354">
              <a:defRPr/>
            </a:pPr>
            <a:r>
              <a:rPr lang="en-US" sz="1467" dirty="0"/>
              <a:t>These exchanges extend the HEC</a:t>
            </a:r>
            <a:endParaRPr lang="en-US" sz="1467" dirty="0">
              <a:cs typeface="Calibri"/>
            </a:endParaRPr>
          </a:p>
          <a:p>
            <a:pPr defTabSz="914354">
              <a:defRPr/>
            </a:pPr>
            <a:r>
              <a:rPr lang="en-US" sz="1467" dirty="0"/>
              <a:t>Paris experience, expand graduates’</a:t>
            </a:r>
            <a:endParaRPr lang="en-US" sz="1467" dirty="0">
              <a:cs typeface="Calibri"/>
            </a:endParaRPr>
          </a:p>
          <a:p>
            <a:pPr defTabSz="914354">
              <a:defRPr/>
            </a:pPr>
            <a:r>
              <a:rPr lang="en-US" sz="1467" dirty="0"/>
              <a:t>professional network and strengthen</a:t>
            </a:r>
            <a:endParaRPr lang="en-US" sz="1467" dirty="0">
              <a:cs typeface="Calibri"/>
            </a:endParaRPr>
          </a:p>
          <a:p>
            <a:pPr defTabSz="914354">
              <a:defRPr/>
            </a:pPr>
            <a:r>
              <a:rPr lang="en-US" sz="1467" dirty="0"/>
              <a:t>their link with HEC Paris as an institution</a:t>
            </a:r>
            <a:endParaRPr lang="fr-FR" sz="1467" dirty="0">
              <a:solidFill>
                <a:srgbClr val="B9975B"/>
              </a:solidFill>
              <a:latin typeface="Arial"/>
              <a:cs typeface="Arial"/>
            </a:endParaRPr>
          </a:p>
        </p:txBody>
      </p:sp>
    </p:spTree>
    <p:extLst>
      <p:ext uri="{BB962C8B-B14F-4D97-AF65-F5344CB8AC3E}">
        <p14:creationId xmlns:p14="http://schemas.microsoft.com/office/powerpoint/2010/main" val="1960347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B34F2DE0-C4BB-4E2A-AC11-CE578306035D}"/>
              </a:ext>
            </a:extLst>
          </p:cNvPr>
          <p:cNvSpPr>
            <a:spLocks noGrp="1"/>
          </p:cNvSpPr>
          <p:nvPr>
            <p:ph type="sldNum" sz="quarter" idx="10"/>
          </p:nvPr>
        </p:nvSpPr>
        <p:spPr/>
        <p:txBody>
          <a:bodyPr/>
          <a:lstStyle/>
          <a:p>
            <a:fld id="{50D6809A-83D2-4ADA-89CA-FEBD8CFC729C}" type="slidenum">
              <a:rPr lang="fr-FR" smtClean="0"/>
              <a:t>8</a:t>
            </a:fld>
            <a:endParaRPr lang="fr-FR"/>
          </a:p>
        </p:txBody>
      </p:sp>
      <p:sp>
        <p:nvSpPr>
          <p:cNvPr id="11" name="Title 6">
            <a:extLst>
              <a:ext uri="{FF2B5EF4-FFF2-40B4-BE49-F238E27FC236}">
                <a16:creationId xmlns:a16="http://schemas.microsoft.com/office/drawing/2014/main" id="{A68268FF-CA58-70E3-AD31-F760254619E9}"/>
              </a:ext>
            </a:extLst>
          </p:cNvPr>
          <p:cNvSpPr txBox="1">
            <a:spLocks/>
          </p:cNvSpPr>
          <p:nvPr/>
        </p:nvSpPr>
        <p:spPr>
          <a:xfrm>
            <a:off x="838200" y="209308"/>
            <a:ext cx="10515600" cy="577850"/>
          </a:xfrm>
          <a:prstGeom prst="rect">
            <a:avLst/>
          </a:prstGeom>
        </p:spPr>
        <p:txBody>
          <a:bodyPr anchor="ctr"/>
          <a:lstStyle>
            <a:lvl1pPr algn="ctr" defTabSz="914400" rtl="0" eaLnBrk="1" latinLnBrk="0" hangingPunct="1">
              <a:lnSpc>
                <a:spcPct val="90000"/>
              </a:lnSpc>
              <a:spcBef>
                <a:spcPct val="0"/>
              </a:spcBef>
              <a:buNone/>
              <a:defRPr sz="2400" b="1" kern="1200" cap="all" baseline="0">
                <a:solidFill>
                  <a:schemeClr val="tx1"/>
                </a:solidFill>
                <a:latin typeface="+mn-lt"/>
                <a:ea typeface="+mj-ea"/>
                <a:cs typeface="+mj-cs"/>
              </a:defRPr>
            </a:lvl1pPr>
          </a:lstStyle>
          <a:p>
            <a:r>
              <a:rPr lang="fr-FR" dirty="0" err="1"/>
              <a:t>emba</a:t>
            </a:r>
            <a:r>
              <a:rPr lang="fr-FR" dirty="0"/>
              <a:t> </a:t>
            </a:r>
            <a:r>
              <a:rPr lang="fr-FR" dirty="0">
                <a:solidFill>
                  <a:srgbClr val="B9975B"/>
                </a:solidFill>
                <a:latin typeface="Arial" panose="020B0604020202020204" pitchFamily="34" charset="0"/>
              </a:rPr>
              <a:t>program timeline</a:t>
            </a:r>
          </a:p>
        </p:txBody>
      </p:sp>
      <p:sp>
        <p:nvSpPr>
          <p:cNvPr id="6" name="Rectangle 5">
            <a:extLst>
              <a:ext uri="{FF2B5EF4-FFF2-40B4-BE49-F238E27FC236}">
                <a16:creationId xmlns:a16="http://schemas.microsoft.com/office/drawing/2014/main" id="{2C66AA15-E2EA-8A7D-ADC7-E300670782DE}"/>
              </a:ext>
            </a:extLst>
          </p:cNvPr>
          <p:cNvSpPr/>
          <p:nvPr/>
        </p:nvSpPr>
        <p:spPr>
          <a:xfrm>
            <a:off x="9915240" y="1101743"/>
            <a:ext cx="2091259" cy="2525921"/>
          </a:xfrm>
          <a:prstGeom prst="rect">
            <a:avLst/>
          </a:prstGeom>
          <a:solidFill>
            <a:schemeClr val="bg2">
              <a:lumMod val="5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Rectangle 6">
            <a:extLst>
              <a:ext uri="{FF2B5EF4-FFF2-40B4-BE49-F238E27FC236}">
                <a16:creationId xmlns:a16="http://schemas.microsoft.com/office/drawing/2014/main" id="{D856DD61-E079-29B0-68A8-B9B994D7232F}"/>
              </a:ext>
            </a:extLst>
          </p:cNvPr>
          <p:cNvSpPr/>
          <p:nvPr/>
        </p:nvSpPr>
        <p:spPr>
          <a:xfrm>
            <a:off x="497840" y="1570425"/>
            <a:ext cx="1817299" cy="2053497"/>
          </a:xfrm>
          <a:prstGeom prst="rect">
            <a:avLst/>
          </a:prstGeom>
          <a:solidFill>
            <a:schemeClr val="bg2">
              <a:lumMod val="5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TextBox 7">
            <a:extLst>
              <a:ext uri="{FF2B5EF4-FFF2-40B4-BE49-F238E27FC236}">
                <a16:creationId xmlns:a16="http://schemas.microsoft.com/office/drawing/2014/main" id="{6303F0C8-4E96-A919-A531-B14883840E20}"/>
              </a:ext>
            </a:extLst>
          </p:cNvPr>
          <p:cNvSpPr txBox="1"/>
          <p:nvPr/>
        </p:nvSpPr>
        <p:spPr>
          <a:xfrm>
            <a:off x="383841" y="2067424"/>
            <a:ext cx="2006824" cy="1323439"/>
          </a:xfrm>
          <a:prstGeom prst="rect">
            <a:avLst/>
          </a:prstGeom>
          <a:noFill/>
        </p:spPr>
        <p:txBody>
          <a:bodyPr wrap="square" rtlCol="0">
            <a:spAutoFit/>
          </a:bodyPr>
          <a:lstStyle/>
          <a:p>
            <a:pPr algn="ctr"/>
            <a:r>
              <a:rPr lang="en-US" sz="2000" b="1" dirty="0">
                <a:solidFill>
                  <a:schemeClr val="bg1"/>
                </a:solidFill>
              </a:rPr>
              <a:t>EMBA PROGRAM</a:t>
            </a:r>
          </a:p>
          <a:p>
            <a:pPr algn="ctr"/>
            <a:r>
              <a:rPr lang="en-US" sz="2000" b="1" dirty="0">
                <a:solidFill>
                  <a:schemeClr val="bg1"/>
                </a:solidFill>
              </a:rPr>
              <a:t>LAUNCH </a:t>
            </a:r>
          </a:p>
          <a:p>
            <a:pPr algn="ctr"/>
            <a:endParaRPr lang="en-US" sz="2000" b="1" dirty="0">
              <a:solidFill>
                <a:schemeClr val="bg1"/>
              </a:solidFill>
            </a:endParaRPr>
          </a:p>
        </p:txBody>
      </p:sp>
      <p:sp>
        <p:nvSpPr>
          <p:cNvPr id="9" name="Rectangle 8">
            <a:extLst>
              <a:ext uri="{FF2B5EF4-FFF2-40B4-BE49-F238E27FC236}">
                <a16:creationId xmlns:a16="http://schemas.microsoft.com/office/drawing/2014/main" id="{10B4AC9E-C9F2-C19E-AC66-E45AB95ADD55}"/>
              </a:ext>
            </a:extLst>
          </p:cNvPr>
          <p:cNvSpPr/>
          <p:nvPr/>
        </p:nvSpPr>
        <p:spPr>
          <a:xfrm>
            <a:off x="2370166" y="1569242"/>
            <a:ext cx="5022454" cy="45304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Core Courses </a:t>
            </a:r>
          </a:p>
        </p:txBody>
      </p:sp>
      <p:sp>
        <p:nvSpPr>
          <p:cNvPr id="12" name="Rectangle 11">
            <a:extLst>
              <a:ext uri="{FF2B5EF4-FFF2-40B4-BE49-F238E27FC236}">
                <a16:creationId xmlns:a16="http://schemas.microsoft.com/office/drawing/2014/main" id="{575FBFBC-7834-67C5-B8F7-E5D82328CB8F}"/>
              </a:ext>
            </a:extLst>
          </p:cNvPr>
          <p:cNvSpPr/>
          <p:nvPr/>
        </p:nvSpPr>
        <p:spPr>
          <a:xfrm>
            <a:off x="4074159" y="2627586"/>
            <a:ext cx="4416110" cy="45304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Specialization</a:t>
            </a:r>
            <a:r>
              <a:rPr lang="en-US" sz="1200" dirty="0"/>
              <a:t> </a:t>
            </a:r>
          </a:p>
        </p:txBody>
      </p:sp>
      <p:sp>
        <p:nvSpPr>
          <p:cNvPr id="13" name="Rectangle 12">
            <a:extLst>
              <a:ext uri="{FF2B5EF4-FFF2-40B4-BE49-F238E27FC236}">
                <a16:creationId xmlns:a16="http://schemas.microsoft.com/office/drawing/2014/main" id="{2B6784E9-8E71-CE39-FD3B-B20F475579AA}"/>
              </a:ext>
            </a:extLst>
          </p:cNvPr>
          <p:cNvSpPr/>
          <p:nvPr/>
        </p:nvSpPr>
        <p:spPr>
          <a:xfrm>
            <a:off x="4714239" y="3141008"/>
            <a:ext cx="5097015" cy="4892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Capstone </a:t>
            </a:r>
          </a:p>
        </p:txBody>
      </p:sp>
      <p:sp>
        <p:nvSpPr>
          <p:cNvPr id="14" name="Rectangle 13">
            <a:extLst>
              <a:ext uri="{FF2B5EF4-FFF2-40B4-BE49-F238E27FC236}">
                <a16:creationId xmlns:a16="http://schemas.microsoft.com/office/drawing/2014/main" id="{9EC7B868-AB6A-7DFB-B15E-E7FBD45FC96F}"/>
              </a:ext>
            </a:extLst>
          </p:cNvPr>
          <p:cNvSpPr/>
          <p:nvPr/>
        </p:nvSpPr>
        <p:spPr>
          <a:xfrm>
            <a:off x="2379690" y="2065066"/>
            <a:ext cx="4263045" cy="5376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dirty="0"/>
              <a:t>Executive </a:t>
            </a:r>
            <a:r>
              <a:rPr lang="en-US" sz="2400"/>
              <a:t>Leadership </a:t>
            </a:r>
            <a:r>
              <a:rPr lang="en-US" sz="2400" dirty="0"/>
              <a:t>Booster</a:t>
            </a:r>
            <a:endParaRPr lang="en-US" sz="1200" dirty="0"/>
          </a:p>
        </p:txBody>
      </p:sp>
      <p:cxnSp>
        <p:nvCxnSpPr>
          <p:cNvPr id="18" name="Straight Connector 17">
            <a:extLst>
              <a:ext uri="{FF2B5EF4-FFF2-40B4-BE49-F238E27FC236}">
                <a16:creationId xmlns:a16="http://schemas.microsoft.com/office/drawing/2014/main" id="{DFC2A938-A4EA-996F-C38E-393C60ABAF63}"/>
              </a:ext>
            </a:extLst>
          </p:cNvPr>
          <p:cNvCxnSpPr/>
          <p:nvPr/>
        </p:nvCxnSpPr>
        <p:spPr>
          <a:xfrm>
            <a:off x="1398041" y="4580663"/>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56EC0511-83D2-BB14-2B27-5AF177AE94C6}"/>
              </a:ext>
            </a:extLst>
          </p:cNvPr>
          <p:cNvSpPr txBox="1"/>
          <p:nvPr/>
        </p:nvSpPr>
        <p:spPr>
          <a:xfrm>
            <a:off x="9853559" y="2014165"/>
            <a:ext cx="2208207" cy="1015663"/>
          </a:xfrm>
          <a:prstGeom prst="rect">
            <a:avLst/>
          </a:prstGeom>
          <a:noFill/>
        </p:spPr>
        <p:txBody>
          <a:bodyPr wrap="square" rtlCol="0">
            <a:spAutoFit/>
          </a:bodyPr>
          <a:lstStyle/>
          <a:p>
            <a:pPr algn="ctr"/>
            <a:r>
              <a:rPr lang="en-US" sz="2000" b="1" dirty="0">
                <a:solidFill>
                  <a:schemeClr val="bg1"/>
                </a:solidFill>
              </a:rPr>
              <a:t>PROGRAM CERTIFICATION</a:t>
            </a:r>
          </a:p>
          <a:p>
            <a:pPr algn="ctr"/>
            <a:endParaRPr lang="en-US" sz="2000" b="1" dirty="0">
              <a:solidFill>
                <a:schemeClr val="bg1"/>
              </a:solidFill>
            </a:endParaRPr>
          </a:p>
        </p:txBody>
      </p:sp>
      <p:sp>
        <p:nvSpPr>
          <p:cNvPr id="24" name="Rectangle 23">
            <a:extLst>
              <a:ext uri="{FF2B5EF4-FFF2-40B4-BE49-F238E27FC236}">
                <a16:creationId xmlns:a16="http://schemas.microsoft.com/office/drawing/2014/main" id="{7845FD73-63AE-36C4-893D-B92785DAB3F4}"/>
              </a:ext>
            </a:extLst>
          </p:cNvPr>
          <p:cNvSpPr/>
          <p:nvPr/>
        </p:nvSpPr>
        <p:spPr>
          <a:xfrm>
            <a:off x="8588586" y="2626611"/>
            <a:ext cx="1222672" cy="450125"/>
          </a:xfrm>
          <a:prstGeom prst="rect">
            <a:avLst/>
          </a:prstGeom>
          <a:solidFill>
            <a:srgbClr val="7F7F7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5" name="Rectangle 24">
            <a:extLst>
              <a:ext uri="{FF2B5EF4-FFF2-40B4-BE49-F238E27FC236}">
                <a16:creationId xmlns:a16="http://schemas.microsoft.com/office/drawing/2014/main" id="{E7C37BE5-0AEE-4BFA-B84B-E256E53735A9}"/>
              </a:ext>
            </a:extLst>
          </p:cNvPr>
          <p:cNvSpPr/>
          <p:nvPr/>
        </p:nvSpPr>
        <p:spPr>
          <a:xfrm>
            <a:off x="2370165" y="2629924"/>
            <a:ext cx="1636754" cy="453047"/>
          </a:xfrm>
          <a:prstGeom prst="rect">
            <a:avLst/>
          </a:prstGeom>
          <a:solidFill>
            <a:srgbClr val="7F7F7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6" name="Right Brace 25">
            <a:extLst>
              <a:ext uri="{FF2B5EF4-FFF2-40B4-BE49-F238E27FC236}">
                <a16:creationId xmlns:a16="http://schemas.microsoft.com/office/drawing/2014/main" id="{18553542-C6E7-EA97-6081-434C173F95BA}"/>
              </a:ext>
            </a:extLst>
          </p:cNvPr>
          <p:cNvSpPr/>
          <p:nvPr/>
        </p:nvSpPr>
        <p:spPr>
          <a:xfrm rot="5400000">
            <a:off x="5955964" y="-1752142"/>
            <a:ext cx="577848" cy="11290704"/>
          </a:xfrm>
          <a:prstGeom prst="rightBrac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7" name="TextBox 26">
            <a:extLst>
              <a:ext uri="{FF2B5EF4-FFF2-40B4-BE49-F238E27FC236}">
                <a16:creationId xmlns:a16="http://schemas.microsoft.com/office/drawing/2014/main" id="{278B9E1A-4185-72A4-4C96-4B27C8679E2D}"/>
              </a:ext>
            </a:extLst>
          </p:cNvPr>
          <p:cNvSpPr txBox="1"/>
          <p:nvPr/>
        </p:nvSpPr>
        <p:spPr>
          <a:xfrm>
            <a:off x="2809595" y="4223605"/>
            <a:ext cx="6671296" cy="461665"/>
          </a:xfrm>
          <a:prstGeom prst="rect">
            <a:avLst/>
          </a:prstGeom>
          <a:noFill/>
        </p:spPr>
        <p:txBody>
          <a:bodyPr wrap="square" rtlCol="0">
            <a:spAutoFit/>
          </a:bodyPr>
          <a:lstStyle/>
          <a:p>
            <a:pPr algn="ctr"/>
            <a:r>
              <a:rPr lang="en-US" sz="2400" b="1" i="1" dirty="0"/>
              <a:t>Program completion time: 16-18 months</a:t>
            </a:r>
          </a:p>
        </p:txBody>
      </p:sp>
      <p:sp>
        <p:nvSpPr>
          <p:cNvPr id="28" name="Rectangle 27">
            <a:extLst>
              <a:ext uri="{FF2B5EF4-FFF2-40B4-BE49-F238E27FC236}">
                <a16:creationId xmlns:a16="http://schemas.microsoft.com/office/drawing/2014/main" id="{89E03763-67C2-07A0-43D3-10D01767DA93}"/>
              </a:ext>
            </a:extLst>
          </p:cNvPr>
          <p:cNvSpPr/>
          <p:nvPr/>
        </p:nvSpPr>
        <p:spPr>
          <a:xfrm>
            <a:off x="7459860" y="1560347"/>
            <a:ext cx="2351398" cy="464811"/>
          </a:xfrm>
          <a:prstGeom prst="rect">
            <a:avLst/>
          </a:prstGeom>
          <a:solidFill>
            <a:srgbClr val="7F7F7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9" name="Rectangle 28">
            <a:extLst>
              <a:ext uri="{FF2B5EF4-FFF2-40B4-BE49-F238E27FC236}">
                <a16:creationId xmlns:a16="http://schemas.microsoft.com/office/drawing/2014/main" id="{94B16051-8878-8682-CA30-72C04005842C}"/>
              </a:ext>
            </a:extLst>
          </p:cNvPr>
          <p:cNvSpPr/>
          <p:nvPr/>
        </p:nvSpPr>
        <p:spPr>
          <a:xfrm>
            <a:off x="496299" y="1101743"/>
            <a:ext cx="9314955" cy="4214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Virtually-enabled Coursework</a:t>
            </a:r>
          </a:p>
        </p:txBody>
      </p:sp>
      <p:sp>
        <p:nvSpPr>
          <p:cNvPr id="30" name="Rectangle 29">
            <a:extLst>
              <a:ext uri="{FF2B5EF4-FFF2-40B4-BE49-F238E27FC236}">
                <a16:creationId xmlns:a16="http://schemas.microsoft.com/office/drawing/2014/main" id="{D3F070F8-D7D5-346C-DC0F-1FB262A1F832}"/>
              </a:ext>
            </a:extLst>
          </p:cNvPr>
          <p:cNvSpPr/>
          <p:nvPr/>
        </p:nvSpPr>
        <p:spPr>
          <a:xfrm>
            <a:off x="2375502" y="3141008"/>
            <a:ext cx="2279123" cy="479420"/>
          </a:xfrm>
          <a:prstGeom prst="rect">
            <a:avLst/>
          </a:prstGeom>
          <a:solidFill>
            <a:srgbClr val="7F7F7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1" name="TextBox 30">
            <a:extLst>
              <a:ext uri="{FF2B5EF4-FFF2-40B4-BE49-F238E27FC236}">
                <a16:creationId xmlns:a16="http://schemas.microsoft.com/office/drawing/2014/main" id="{EC1CD142-047E-DC1A-5DF1-86F15E7BCD9B}"/>
              </a:ext>
            </a:extLst>
          </p:cNvPr>
          <p:cNvSpPr txBox="1"/>
          <p:nvPr/>
        </p:nvSpPr>
        <p:spPr>
          <a:xfrm>
            <a:off x="383841" y="4697973"/>
            <a:ext cx="6188201" cy="1508105"/>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US" sz="1600" dirty="0"/>
              <a:t>52 days of face-to-face learning</a:t>
            </a:r>
          </a:p>
          <a:p>
            <a:pPr lvl="1"/>
            <a:r>
              <a:rPr lang="en-US" sz="1600" dirty="0"/>
              <a:t>including 16+ hours of Personal and Professional Development (PPD) </a:t>
            </a:r>
            <a:endParaRPr lang="en-US" sz="1600" dirty="0">
              <a:cs typeface="Arial"/>
            </a:endParaRPr>
          </a:p>
          <a:p>
            <a:pPr marL="285750" indent="-285750">
              <a:buFont typeface="Arial" panose="020B0604020202020204" pitchFamily="34" charset="0"/>
              <a:buChar char="•"/>
            </a:pPr>
            <a:r>
              <a:rPr lang="en-US" sz="1600" dirty="0"/>
              <a:t>150+ hours of virtual learning</a:t>
            </a:r>
            <a:endParaRPr lang="en-US" sz="1600" dirty="0">
              <a:cs typeface="Arial"/>
            </a:endParaRPr>
          </a:p>
          <a:p>
            <a:pPr marL="342900" indent="-342900">
              <a:buFont typeface="Arial" panose="020B0604020202020204" pitchFamily="34" charset="0"/>
              <a:buChar char="•"/>
            </a:pPr>
            <a:r>
              <a:rPr lang="en-US" sz="1600" dirty="0">
                <a:cs typeface="Arial"/>
              </a:rPr>
              <a:t>Access to GNAM elective courses(</a:t>
            </a:r>
            <a:r>
              <a:rPr lang="en-US" sz="1200" dirty="0">
                <a:solidFill>
                  <a:srgbClr val="1F2021"/>
                </a:solidFill>
                <a:latin typeface="Calibri"/>
                <a:ea typeface="Calibri"/>
                <a:cs typeface="Calibri"/>
              </a:rPr>
              <a:t>Global Network Courses): </a:t>
            </a:r>
            <a:r>
              <a:rPr lang="en-US" sz="1200" dirty="0">
                <a:solidFill>
                  <a:srgbClr val="1F2021"/>
                </a:solidFill>
                <a:ea typeface="+mn-lt"/>
                <a:cs typeface="+mn-lt"/>
                <a:hlinkClick r:id="rId3"/>
              </a:rPr>
              <a:t>https://globalnetwork.io/members</a:t>
            </a:r>
            <a:r>
              <a:rPr lang="en-US" sz="1200" dirty="0">
                <a:solidFill>
                  <a:srgbClr val="1F2021"/>
                </a:solidFill>
                <a:ea typeface="+mn-lt"/>
                <a:cs typeface="+mn-lt"/>
              </a:rPr>
              <a:t> </a:t>
            </a:r>
            <a:endParaRPr lang="en-US" sz="1600" dirty="0">
              <a:cs typeface="Arial"/>
            </a:endParaRPr>
          </a:p>
        </p:txBody>
      </p:sp>
      <p:sp>
        <p:nvSpPr>
          <p:cNvPr id="32" name="TextBox 31">
            <a:extLst>
              <a:ext uri="{FF2B5EF4-FFF2-40B4-BE49-F238E27FC236}">
                <a16:creationId xmlns:a16="http://schemas.microsoft.com/office/drawing/2014/main" id="{386730B2-982C-FB16-FEB1-E35726C6DB2C}"/>
              </a:ext>
            </a:extLst>
          </p:cNvPr>
          <p:cNvSpPr txBox="1"/>
          <p:nvPr/>
        </p:nvSpPr>
        <p:spPr>
          <a:xfrm>
            <a:off x="6393344" y="4672568"/>
            <a:ext cx="5613155" cy="1323439"/>
          </a:xfrm>
          <a:prstGeom prst="rect">
            <a:avLst/>
          </a:prstGeom>
          <a:noFill/>
        </p:spPr>
        <p:txBody>
          <a:bodyPr wrap="square" rtlCol="0">
            <a:spAutoFit/>
          </a:bodyPr>
          <a:lstStyle/>
          <a:p>
            <a:pPr marL="342900" indent="-342900" algn="just">
              <a:buFont typeface="Arial" panose="020B0604020202020204" pitchFamily="34" charset="0"/>
              <a:buChar char="•"/>
            </a:pPr>
            <a:r>
              <a:rPr lang="en-US" sz="1600" dirty="0"/>
              <a:t>Each module 5-10 days, generally 9:00 am to 6:00 pm</a:t>
            </a:r>
          </a:p>
          <a:p>
            <a:pPr marL="342900" indent="-342900" algn="just">
              <a:buFont typeface="Arial" panose="020B0604020202020204" pitchFamily="34" charset="0"/>
              <a:buChar char="•"/>
            </a:pPr>
            <a:r>
              <a:rPr lang="en-US" sz="1600" dirty="0"/>
              <a:t>Guest speakers</a:t>
            </a:r>
          </a:p>
          <a:p>
            <a:pPr marL="342900" indent="-342900" algn="just">
              <a:buFont typeface="Arial" panose="020B0604020202020204" pitchFamily="34" charset="0"/>
              <a:buChar char="•"/>
            </a:pPr>
            <a:r>
              <a:rPr lang="en-US" sz="1600" dirty="0"/>
              <a:t>Networking events, evening sessions, social activities</a:t>
            </a:r>
          </a:p>
          <a:p>
            <a:pPr marL="342900" indent="-342900" algn="just">
              <a:buFont typeface="Arial" panose="020B0604020202020204" pitchFamily="34" charset="0"/>
              <a:buChar char="•"/>
            </a:pPr>
            <a:r>
              <a:rPr lang="en-US" sz="1600" dirty="0"/>
              <a:t>Leadership and career coaching</a:t>
            </a:r>
          </a:p>
          <a:p>
            <a:pPr marL="342900" indent="-342900" algn="just">
              <a:buFont typeface="Arial" panose="020B0604020202020204" pitchFamily="34" charset="0"/>
              <a:buChar char="•"/>
            </a:pPr>
            <a:r>
              <a:rPr lang="en-US" sz="1600" dirty="0"/>
              <a:t>Individual Capstone advising</a:t>
            </a:r>
          </a:p>
        </p:txBody>
      </p:sp>
      <p:sp>
        <p:nvSpPr>
          <p:cNvPr id="33" name="Rectangle 32">
            <a:extLst>
              <a:ext uri="{FF2B5EF4-FFF2-40B4-BE49-F238E27FC236}">
                <a16:creationId xmlns:a16="http://schemas.microsoft.com/office/drawing/2014/main" id="{8325A815-D247-E96C-24C0-B405F60FB37F}"/>
              </a:ext>
            </a:extLst>
          </p:cNvPr>
          <p:cNvSpPr/>
          <p:nvPr/>
        </p:nvSpPr>
        <p:spPr>
          <a:xfrm>
            <a:off x="6727668" y="2064256"/>
            <a:ext cx="3075304" cy="5376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Leading With Impact</a:t>
            </a:r>
            <a:endParaRPr lang="en-US" sz="1200" dirty="0"/>
          </a:p>
        </p:txBody>
      </p:sp>
      <p:sp>
        <p:nvSpPr>
          <p:cNvPr id="2" name="TextBox 1">
            <a:extLst>
              <a:ext uri="{FF2B5EF4-FFF2-40B4-BE49-F238E27FC236}">
                <a16:creationId xmlns:a16="http://schemas.microsoft.com/office/drawing/2014/main" id="{75019A77-C7BC-94E0-BB65-801FC97E653E}"/>
              </a:ext>
            </a:extLst>
          </p:cNvPr>
          <p:cNvSpPr txBox="1"/>
          <p:nvPr/>
        </p:nvSpPr>
        <p:spPr>
          <a:xfrm>
            <a:off x="559521" y="3097444"/>
            <a:ext cx="1817299" cy="338554"/>
          </a:xfrm>
          <a:prstGeom prst="rect">
            <a:avLst/>
          </a:prstGeom>
          <a:noFill/>
        </p:spPr>
        <p:txBody>
          <a:bodyPr wrap="square" lIns="91440" tIns="45720" rIns="91440" bIns="45720" rtlCol="0" anchor="t">
            <a:spAutoFit/>
          </a:bodyPr>
          <a:lstStyle/>
          <a:p>
            <a:r>
              <a:rPr lang="en-US" sz="1600" b="1" dirty="0"/>
              <a:t>21 April 2026</a:t>
            </a:r>
            <a:endParaRPr lang="en-US" sz="1600" b="1" dirty="0">
              <a:cs typeface="Arial"/>
            </a:endParaRPr>
          </a:p>
        </p:txBody>
      </p:sp>
    </p:spTree>
    <p:extLst>
      <p:ext uri="{BB962C8B-B14F-4D97-AF65-F5344CB8AC3E}">
        <p14:creationId xmlns:p14="http://schemas.microsoft.com/office/powerpoint/2010/main" val="3798479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B34F2DE0-C4BB-4E2A-AC11-CE578306035D}"/>
              </a:ext>
            </a:extLst>
          </p:cNvPr>
          <p:cNvSpPr>
            <a:spLocks noGrp="1"/>
          </p:cNvSpPr>
          <p:nvPr>
            <p:ph type="sldNum" sz="quarter" idx="10"/>
          </p:nvPr>
        </p:nvSpPr>
        <p:spPr>
          <a:xfrm>
            <a:off x="11410111" y="6472035"/>
            <a:ext cx="437561" cy="365125"/>
          </a:xfrm>
        </p:spPr>
        <p:txBody>
          <a:bodyPr/>
          <a:lstStyle/>
          <a:p>
            <a:fld id="{50D6809A-83D2-4ADA-89CA-FEBD8CFC729C}" type="slidenum">
              <a:rPr lang="fr-FR" smtClean="0"/>
              <a:t>9</a:t>
            </a:fld>
            <a:endParaRPr lang="fr-FR"/>
          </a:p>
        </p:txBody>
      </p:sp>
      <p:sp>
        <p:nvSpPr>
          <p:cNvPr id="11" name="Title 6">
            <a:extLst>
              <a:ext uri="{FF2B5EF4-FFF2-40B4-BE49-F238E27FC236}">
                <a16:creationId xmlns:a16="http://schemas.microsoft.com/office/drawing/2014/main" id="{A68268FF-CA58-70E3-AD31-F760254619E9}"/>
              </a:ext>
            </a:extLst>
          </p:cNvPr>
          <p:cNvSpPr txBox="1">
            <a:spLocks/>
          </p:cNvSpPr>
          <p:nvPr/>
        </p:nvSpPr>
        <p:spPr>
          <a:xfrm>
            <a:off x="838200" y="209308"/>
            <a:ext cx="10515600" cy="577850"/>
          </a:xfrm>
          <a:prstGeom prst="rect">
            <a:avLst/>
          </a:prstGeom>
        </p:spPr>
        <p:txBody>
          <a:bodyPr anchor="ctr"/>
          <a:lstStyle>
            <a:lvl1pPr algn="ctr" defTabSz="914400" rtl="0" eaLnBrk="1" latinLnBrk="0" hangingPunct="1">
              <a:lnSpc>
                <a:spcPct val="90000"/>
              </a:lnSpc>
              <a:spcBef>
                <a:spcPct val="0"/>
              </a:spcBef>
              <a:buNone/>
              <a:defRPr sz="2400" b="1" kern="1200" cap="all" baseline="0">
                <a:solidFill>
                  <a:schemeClr val="tx1"/>
                </a:solidFill>
                <a:latin typeface="+mn-lt"/>
                <a:ea typeface="+mj-ea"/>
                <a:cs typeface="+mj-cs"/>
              </a:defRPr>
            </a:lvl1pPr>
          </a:lstStyle>
          <a:p>
            <a:r>
              <a:rPr lang="fr-FR" dirty="0"/>
              <a:t>Emba program </a:t>
            </a:r>
            <a:r>
              <a:rPr lang="fr-FR" dirty="0">
                <a:solidFill>
                  <a:srgbClr val="B9975B"/>
                </a:solidFill>
                <a:latin typeface="Arial" panose="020B0604020202020204" pitchFamily="34" charset="0"/>
              </a:rPr>
              <a:t>architecture</a:t>
            </a:r>
          </a:p>
        </p:txBody>
      </p:sp>
      <p:graphicFrame>
        <p:nvGraphicFramePr>
          <p:cNvPr id="5" name="Table 5">
            <a:extLst>
              <a:ext uri="{FF2B5EF4-FFF2-40B4-BE49-F238E27FC236}">
                <a16:creationId xmlns:a16="http://schemas.microsoft.com/office/drawing/2014/main" id="{CC751B87-E82F-AC1B-ED27-767B21FAD880}"/>
              </a:ext>
            </a:extLst>
          </p:cNvPr>
          <p:cNvGraphicFramePr>
            <a:graphicFrameLocks noGrp="1"/>
          </p:cNvGraphicFramePr>
          <p:nvPr>
            <p:extLst>
              <p:ext uri="{D42A27DB-BD31-4B8C-83A1-F6EECF244321}">
                <p14:modId xmlns:p14="http://schemas.microsoft.com/office/powerpoint/2010/main" val="3779020908"/>
              </p:ext>
            </p:extLst>
          </p:nvPr>
        </p:nvGraphicFramePr>
        <p:xfrm>
          <a:off x="-1" y="903520"/>
          <a:ext cx="12192001" cy="5929375"/>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2969423">
                  <a:extLst>
                    <a:ext uri="{9D8B030D-6E8A-4147-A177-3AD203B41FA5}">
                      <a16:colId xmlns:a16="http://schemas.microsoft.com/office/drawing/2014/main" val="3470964188"/>
                    </a:ext>
                  </a:extLst>
                </a:gridCol>
                <a:gridCol w="3146832">
                  <a:extLst>
                    <a:ext uri="{9D8B030D-6E8A-4147-A177-3AD203B41FA5}">
                      <a16:colId xmlns:a16="http://schemas.microsoft.com/office/drawing/2014/main" val="4287577906"/>
                    </a:ext>
                  </a:extLst>
                </a:gridCol>
                <a:gridCol w="2804224">
                  <a:extLst>
                    <a:ext uri="{9D8B030D-6E8A-4147-A177-3AD203B41FA5}">
                      <a16:colId xmlns:a16="http://schemas.microsoft.com/office/drawing/2014/main" val="2275800315"/>
                    </a:ext>
                  </a:extLst>
                </a:gridCol>
                <a:gridCol w="3271522">
                  <a:extLst>
                    <a:ext uri="{9D8B030D-6E8A-4147-A177-3AD203B41FA5}">
                      <a16:colId xmlns:a16="http://schemas.microsoft.com/office/drawing/2014/main" val="360583663"/>
                    </a:ext>
                  </a:extLst>
                </a:gridCol>
              </a:tblGrid>
              <a:tr h="975360">
                <a:tc>
                  <a:txBody>
                    <a:bodyPr/>
                    <a:lstStyle/>
                    <a:p>
                      <a:pPr algn="ctr"/>
                      <a:r>
                        <a:rPr lang="en-US" sz="1900" b="1" dirty="0">
                          <a:solidFill>
                            <a:schemeClr val="tx1"/>
                          </a:solidFill>
                        </a:rPr>
                        <a:t> Core Courses </a:t>
                      </a:r>
                    </a:p>
                    <a:p>
                      <a:pPr algn="ctr"/>
                      <a:r>
                        <a:rPr lang="en-US" sz="1900" b="0" dirty="0">
                          <a:solidFill>
                            <a:schemeClr val="tx1"/>
                          </a:solidFill>
                        </a:rPr>
                        <a:t>All modules mandatory</a:t>
                      </a:r>
                    </a:p>
                    <a:p>
                      <a:pPr algn="ctr"/>
                      <a:r>
                        <a:rPr lang="en-US" sz="1600" b="0" i="1" dirty="0">
                          <a:solidFill>
                            <a:schemeClr val="tx1"/>
                          </a:solidFill>
                        </a:rPr>
                        <a:t>Riyadh</a:t>
                      </a:r>
                    </a:p>
                  </a:txBody>
                  <a:tcPr marL="121920" marR="121920" marT="60960" marB="60960">
                    <a:lnL w="12700" cap="flat" cmpd="sng" algn="ctr">
                      <a:solidFill>
                        <a:schemeClr val="bg2">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cell3D prstMaterial="dkEdge">
                      <a:bevel/>
                      <a:lightRig rig="flood" dir="t"/>
                    </a:cell3D>
                    <a:solidFill>
                      <a:schemeClr val="bg2">
                        <a:lumMod val="75000"/>
                      </a:schemeClr>
                    </a:solidFill>
                  </a:tcPr>
                </a:tc>
                <a:tc>
                  <a:txBody>
                    <a:bodyPr/>
                    <a:lstStyle/>
                    <a:p>
                      <a:pPr algn="ctr"/>
                      <a:r>
                        <a:rPr lang="en-US" sz="1900" b="1" dirty="0">
                          <a:solidFill>
                            <a:schemeClr val="tx1"/>
                          </a:solidFill>
                        </a:rPr>
                        <a:t>Specializations </a:t>
                      </a:r>
                    </a:p>
                    <a:p>
                      <a:pPr algn="ctr"/>
                      <a:r>
                        <a:rPr lang="en-US" sz="1900" b="0" i="0" u="none" strike="noStrike" baseline="0" dirty="0">
                          <a:solidFill>
                            <a:schemeClr val="tx1"/>
                          </a:solidFill>
                          <a:latin typeface="+mn-lt"/>
                          <a:ea typeface="+mn-ea"/>
                          <a:cs typeface="+mn-cs"/>
                        </a:rPr>
                        <a:t>Choose one of nine</a:t>
                      </a:r>
                    </a:p>
                    <a:p>
                      <a:pPr algn="ctr"/>
                      <a:r>
                        <a:rPr lang="en-US" sz="1600" b="0" i="1" u="none" strike="noStrike" baseline="0" dirty="0">
                          <a:solidFill>
                            <a:schemeClr val="tx1"/>
                          </a:solidFill>
                          <a:latin typeface="+mn-lt"/>
                          <a:ea typeface="+mn-ea"/>
                          <a:cs typeface="+mn-cs"/>
                        </a:rPr>
                        <a:t>Location varies</a:t>
                      </a:r>
                      <a:endParaRPr lang="en-US" sz="1600" b="1" i="1" strike="noStrike" dirty="0">
                        <a:solidFill>
                          <a:schemeClr val="tx1"/>
                        </a:solidFill>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cell3D prstMaterial="dkEdge">
                      <a:bevel/>
                      <a:lightRig rig="flood" dir="t"/>
                    </a:cell3D>
                    <a:solidFill>
                      <a:schemeClr val="bg2">
                        <a:lumMod val="75000"/>
                      </a:schemeClr>
                    </a:solidFill>
                  </a:tcPr>
                </a:tc>
                <a:tc>
                  <a:txBody>
                    <a:bodyPr/>
                    <a:lstStyle/>
                    <a:p>
                      <a:pPr algn="ctr"/>
                      <a:r>
                        <a:rPr lang="en-US" sz="1900" b="1" kern="1200" dirty="0">
                          <a:solidFill>
                            <a:schemeClr val="tx1"/>
                          </a:solidFill>
                          <a:latin typeface="+mn-lt"/>
                          <a:ea typeface="+mn-ea"/>
                          <a:cs typeface="+mn-cs"/>
                        </a:rPr>
                        <a:t>Leading with Impact</a:t>
                      </a:r>
                    </a:p>
                    <a:p>
                      <a:pPr algn="ctr"/>
                      <a:endParaRPr lang="en-US" sz="1900" b="1" kern="1200" dirty="0">
                        <a:solidFill>
                          <a:schemeClr val="tx1"/>
                        </a:solidFill>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i="1" u="none" strike="noStrike" baseline="0" dirty="0">
                          <a:solidFill>
                            <a:schemeClr val="tx1"/>
                          </a:solidFill>
                          <a:latin typeface="+mn-lt"/>
                          <a:ea typeface="+mn-ea"/>
                          <a:cs typeface="+mn-cs"/>
                        </a:rPr>
                        <a:t>Riyadh + Paris</a:t>
                      </a:r>
                      <a:endParaRPr lang="en-US" sz="1600" b="1" i="1" strike="noStrike" dirty="0">
                        <a:solidFill>
                          <a:schemeClr val="tx1"/>
                        </a:solidFill>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cell3D prstMaterial="dkEdge">
                      <a:bevel/>
                      <a:lightRig rig="flood" dir="t"/>
                    </a:cell3D>
                    <a:solidFill>
                      <a:schemeClr val="bg2">
                        <a:lumMod val="75000"/>
                      </a:schemeClr>
                    </a:solidFill>
                  </a:tcPr>
                </a:tc>
                <a:tc>
                  <a:txBody>
                    <a:bodyPr/>
                    <a:lstStyle/>
                    <a:p>
                      <a:pPr algn="ctr"/>
                      <a:r>
                        <a:rPr lang="en-US" sz="1900" b="1" dirty="0">
                          <a:solidFill>
                            <a:schemeClr val="tx1"/>
                          </a:solidFill>
                        </a:rPr>
                        <a:t>Capstone </a:t>
                      </a:r>
                    </a:p>
                    <a:p>
                      <a:pPr algn="ctr"/>
                      <a:r>
                        <a:rPr lang="en-US" sz="1900" b="0" i="0" u="none" strike="noStrike" baseline="0" dirty="0">
                          <a:solidFill>
                            <a:schemeClr val="dk1"/>
                          </a:solidFill>
                          <a:latin typeface="+mn-lt"/>
                          <a:ea typeface="+mn-ea"/>
                          <a:cs typeface="+mn-cs"/>
                        </a:rPr>
                        <a:t>Practical Application</a:t>
                      </a:r>
                      <a:br>
                        <a:rPr lang="en-US" sz="1900" b="0" i="0" u="none" strike="noStrike" baseline="0" dirty="0">
                          <a:solidFill>
                            <a:schemeClr val="dk1"/>
                          </a:solidFill>
                          <a:latin typeface="+mn-lt"/>
                          <a:ea typeface="+mn-ea"/>
                          <a:cs typeface="+mn-cs"/>
                        </a:rPr>
                      </a:br>
                      <a:r>
                        <a:rPr lang="en-US" sz="1600" b="0" i="1" u="none" strike="noStrike" kern="1200" baseline="0" dirty="0">
                          <a:solidFill>
                            <a:schemeClr val="dk1"/>
                          </a:solidFill>
                          <a:latin typeface="+mn-lt"/>
                          <a:ea typeface="+mn-ea"/>
                          <a:cs typeface="+mn-cs"/>
                        </a:rPr>
                        <a:t>Riyadh + </a:t>
                      </a:r>
                      <a:r>
                        <a:rPr lang="en-US" sz="1600" b="0" i="1" u="none" strike="noStrike" baseline="0" dirty="0">
                          <a:solidFill>
                            <a:schemeClr val="dk1"/>
                          </a:solidFill>
                          <a:latin typeface="+mn-lt"/>
                          <a:ea typeface="+mn-ea"/>
                          <a:cs typeface="+mn-cs"/>
                        </a:rPr>
                        <a:t>Self-paced</a:t>
                      </a:r>
                      <a:endParaRPr lang="en-US" sz="1600" b="1" dirty="0">
                        <a:solidFill>
                          <a:schemeClr val="tx1"/>
                        </a:solidFill>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cell3D prstMaterial="dkEdge">
                      <a:bevel/>
                      <a:lightRig rig="flood" dir="t"/>
                    </a:cell3D>
                    <a:solidFill>
                      <a:schemeClr val="bg2">
                        <a:lumMod val="75000"/>
                      </a:schemeClr>
                    </a:solidFill>
                  </a:tcPr>
                </a:tc>
                <a:extLst>
                  <a:ext uri="{0D108BD9-81ED-4DB2-BD59-A6C34878D82A}">
                    <a16:rowId xmlns:a16="http://schemas.microsoft.com/office/drawing/2014/main" val="4069340607"/>
                  </a:ext>
                </a:extLst>
              </a:tr>
              <a:tr h="730034">
                <a:tc>
                  <a:txBody>
                    <a:bodyPr/>
                    <a:lstStyle/>
                    <a:p>
                      <a:pPr algn="l"/>
                      <a:r>
                        <a:rPr lang="en-US" sz="1300" b="1">
                          <a:solidFill>
                            <a:schemeClr val="tx1"/>
                          </a:solidFill>
                        </a:rPr>
                        <a:t>Module 1 </a:t>
                      </a:r>
                    </a:p>
                    <a:p>
                      <a:r>
                        <a:rPr lang="en-US" sz="1300" b="0">
                          <a:solidFill>
                            <a:schemeClr val="tx1"/>
                          </a:solidFill>
                        </a:rPr>
                        <a:t>Fundamentals of Leadership</a:t>
                      </a:r>
                    </a:p>
                    <a:p>
                      <a:r>
                        <a:rPr lang="en-US" sz="1300" b="0">
                          <a:solidFill>
                            <a:schemeClr val="tx1"/>
                          </a:solidFill>
                        </a:rPr>
                        <a:t>Business Environment </a:t>
                      </a:r>
                    </a:p>
                  </a:txBody>
                  <a:tcPr marL="121920" marR="121920" marT="60960" marB="60960">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1">
                        <a:lumMod val="85000"/>
                      </a:schemeClr>
                    </a:solidFill>
                  </a:tcPr>
                </a:tc>
                <a:tc rowSpan="6">
                  <a:txBody>
                    <a:bodyPr/>
                    <a:lstStyle/>
                    <a:p>
                      <a:pPr marL="285750" marR="0" indent="-285750">
                        <a:spcBef>
                          <a:spcPts val="0"/>
                        </a:spcBef>
                        <a:spcAft>
                          <a:spcPts val="600"/>
                        </a:spcAft>
                        <a:buAutoNum type="arabicPeriod"/>
                      </a:pPr>
                      <a:r>
                        <a:rPr lang="en-US" sz="1600" b="0" i="0" kern="1200" dirty="0">
                          <a:solidFill>
                            <a:schemeClr val="dk1"/>
                          </a:solidFill>
                          <a:effectLst/>
                          <a:latin typeface="+mn-lt"/>
                          <a:ea typeface="+mn-ea"/>
                          <a:cs typeface="+mn-cs"/>
                        </a:rPr>
                        <a:t>Making Artificial Intelligence Real</a:t>
                      </a:r>
                    </a:p>
                    <a:p>
                      <a:pPr marL="285750" marR="0" indent="-285750">
                        <a:spcBef>
                          <a:spcPts val="0"/>
                        </a:spcBef>
                        <a:spcAft>
                          <a:spcPts val="600"/>
                        </a:spcAft>
                        <a:buAutoNum type="arabicPeriod"/>
                      </a:pPr>
                      <a:r>
                        <a:rPr lang="en-US" sz="1600" b="0" i="0" kern="1200" dirty="0">
                          <a:solidFill>
                            <a:schemeClr val="dk1"/>
                          </a:solidFill>
                          <a:effectLst/>
                          <a:latin typeface="+mn-lt"/>
                          <a:ea typeface="+mn-ea"/>
                          <a:cs typeface="+mn-cs"/>
                        </a:rPr>
                        <a:t>Innovate like an Entrepreneur</a:t>
                      </a:r>
                    </a:p>
                    <a:p>
                      <a:pPr marL="285750" marR="0" indent="-285750">
                        <a:spcBef>
                          <a:spcPts val="0"/>
                        </a:spcBef>
                        <a:spcAft>
                          <a:spcPts val="600"/>
                        </a:spcAft>
                        <a:buAutoNum type="arabicPeriod"/>
                      </a:pPr>
                      <a:r>
                        <a:rPr lang="en-US" sz="1600" b="0" i="0" kern="1200" dirty="0">
                          <a:solidFill>
                            <a:schemeClr val="dk1"/>
                          </a:solidFill>
                          <a:effectLst/>
                          <a:latin typeface="+mn-lt"/>
                          <a:ea typeface="+mn-ea"/>
                          <a:cs typeface="+mn-cs"/>
                        </a:rPr>
                        <a:t>Leading a Sustainable Energy Transition</a:t>
                      </a:r>
                    </a:p>
                    <a:p>
                      <a:pPr marL="285750" marR="0" indent="-285750">
                        <a:spcBef>
                          <a:spcPts val="0"/>
                        </a:spcBef>
                        <a:spcAft>
                          <a:spcPts val="600"/>
                        </a:spcAft>
                        <a:buAutoNum type="arabicPeriod"/>
                      </a:pPr>
                      <a:r>
                        <a:rPr lang="en-US" sz="1600" b="0" i="0" kern="1200" dirty="0">
                          <a:solidFill>
                            <a:schemeClr val="dk1"/>
                          </a:solidFill>
                          <a:effectLst/>
                          <a:latin typeface="+mn-lt"/>
                          <a:ea typeface="+mn-ea"/>
                          <a:cs typeface="+mn-cs"/>
                        </a:rPr>
                        <a:t>Luxury, Today and Tomorrow</a:t>
                      </a:r>
                    </a:p>
                    <a:p>
                      <a:pPr marL="285750" marR="0" indent="-285750">
                        <a:spcBef>
                          <a:spcPts val="0"/>
                        </a:spcBef>
                        <a:spcAft>
                          <a:spcPts val="600"/>
                        </a:spcAft>
                        <a:buAutoNum type="arabicPeriod"/>
                      </a:pPr>
                      <a:r>
                        <a:rPr lang="en-US" sz="1600" b="0" i="0" kern="1200" dirty="0">
                          <a:solidFill>
                            <a:schemeClr val="dk1"/>
                          </a:solidFill>
                          <a:effectLst/>
                          <a:latin typeface="+mn-lt"/>
                          <a:ea typeface="+mn-ea"/>
                          <a:cs typeface="+mn-cs"/>
                        </a:rPr>
                        <a:t>Board Governance</a:t>
                      </a:r>
                    </a:p>
                    <a:p>
                      <a:pPr marL="285750" marR="0" indent="-285750">
                        <a:spcBef>
                          <a:spcPts val="0"/>
                        </a:spcBef>
                        <a:spcAft>
                          <a:spcPts val="600"/>
                        </a:spcAft>
                        <a:buAutoNum type="arabicPeriod"/>
                      </a:pPr>
                      <a:r>
                        <a:rPr lang="en-US" sz="1600" b="0" i="0" kern="1200" dirty="0">
                          <a:solidFill>
                            <a:schemeClr val="dk1"/>
                          </a:solidFill>
                          <a:effectLst/>
                          <a:latin typeface="+mn-lt"/>
                          <a:ea typeface="+mn-ea"/>
                          <a:cs typeface="+mn-cs"/>
                        </a:rPr>
                        <a:t>Driving Excellence in Healthcare</a:t>
                      </a:r>
                    </a:p>
                    <a:p>
                      <a:pPr marL="285750" marR="0" indent="-285750">
                        <a:spcBef>
                          <a:spcPts val="0"/>
                        </a:spcBef>
                        <a:spcAft>
                          <a:spcPts val="600"/>
                        </a:spcAft>
                        <a:buAutoNum type="arabicPeriod"/>
                      </a:pPr>
                      <a:r>
                        <a:rPr lang="en-US" sz="1600" b="0" i="0" kern="1200" dirty="0">
                          <a:solidFill>
                            <a:schemeClr val="dk1"/>
                          </a:solidFill>
                          <a:effectLst/>
                          <a:latin typeface="+mn-lt"/>
                          <a:ea typeface="+mn-ea"/>
                          <a:cs typeface="+mn-cs"/>
                        </a:rPr>
                        <a:t>Making the Right Financial Decision</a:t>
                      </a:r>
                    </a:p>
                    <a:p>
                      <a:pPr marL="285750" marR="0" indent="-285750">
                        <a:spcBef>
                          <a:spcPts val="0"/>
                        </a:spcBef>
                        <a:spcAft>
                          <a:spcPts val="600"/>
                        </a:spcAft>
                        <a:buAutoNum type="arabicPeriod"/>
                      </a:pPr>
                      <a:r>
                        <a:rPr lang="en-US" sz="1600" b="0" i="0" kern="1200" dirty="0">
                          <a:solidFill>
                            <a:schemeClr val="dk1"/>
                          </a:solidFill>
                          <a:effectLst/>
                          <a:latin typeface="+mn-lt"/>
                          <a:ea typeface="+mn-ea"/>
                          <a:cs typeface="+mn-cs"/>
                        </a:rPr>
                        <a:t>Reimagining Service Excellence for a Tech-Driven World</a:t>
                      </a:r>
                    </a:p>
                    <a:p>
                      <a:pPr marL="285750" marR="0" indent="-285750">
                        <a:spcBef>
                          <a:spcPts val="0"/>
                        </a:spcBef>
                        <a:spcAft>
                          <a:spcPts val="600"/>
                        </a:spcAft>
                        <a:buAutoNum type="arabicPeriod"/>
                      </a:pPr>
                      <a:r>
                        <a:rPr lang="en-US" sz="1600" b="0" i="0" kern="1200" dirty="0">
                          <a:solidFill>
                            <a:schemeClr val="dk1"/>
                          </a:solidFill>
                          <a:effectLst/>
                          <a:latin typeface="+mn-lt"/>
                          <a:ea typeface="+mn-ea"/>
                          <a:cs typeface="+mn-cs"/>
                        </a:rPr>
                        <a:t>Scaling for Success</a:t>
                      </a:r>
                      <a:endParaRPr lang="en-US" sz="1600" kern="1200" dirty="0">
                        <a:solidFill>
                          <a:schemeClr val="dk1"/>
                        </a:solidFill>
                        <a:effectLst/>
                        <a:latin typeface="+mn-lt"/>
                        <a:ea typeface="+mn-ea"/>
                        <a:cs typeface="+mn-cs"/>
                      </a:endParaRPr>
                    </a:p>
                  </a:txBody>
                  <a:tcPr marT="0"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1">
                        <a:lumMod val="85000"/>
                      </a:schemeClr>
                    </a:solidFill>
                  </a:tcPr>
                </a:tc>
                <a:tc rowSpan="6">
                  <a:txBody>
                    <a:bodyPr/>
                    <a:lstStyle/>
                    <a:p>
                      <a:pPr algn="ctr"/>
                      <a:r>
                        <a:rPr lang="en-US" sz="1600" b="0" i="0" u="none" strike="noStrike" kern="1200" baseline="0" dirty="0">
                          <a:solidFill>
                            <a:schemeClr val="dk1"/>
                          </a:solidFill>
                          <a:latin typeface="+mn-lt"/>
                          <a:ea typeface="+mn-ea"/>
                          <a:cs typeface="+mn-cs"/>
                        </a:rPr>
                        <a:t>Leadership Outdoor Seminar</a:t>
                      </a:r>
                    </a:p>
                    <a:p>
                      <a:pPr algn="ctr"/>
                      <a:r>
                        <a:rPr lang="en-US" sz="1600" b="0" i="0" u="none" strike="noStrike" kern="1200" baseline="0" dirty="0">
                          <a:solidFill>
                            <a:schemeClr val="dk1"/>
                          </a:solidFill>
                          <a:latin typeface="+mn-lt"/>
                          <a:ea typeface="+mn-ea"/>
                          <a:cs typeface="+mn-cs"/>
                        </a:rPr>
                        <a:t>and Executive </a:t>
                      </a:r>
                      <a:r>
                        <a:rPr lang="en-US" sz="1600" b="0" i="0" u="none" strike="noStrike" kern="1200" baseline="0" noProof="0" dirty="0">
                          <a:solidFill>
                            <a:schemeClr val="dk1"/>
                          </a:solidFill>
                          <a:latin typeface="Arial"/>
                        </a:rPr>
                        <a:t>Leadership </a:t>
                      </a:r>
                      <a:r>
                        <a:rPr lang="en-US" sz="1600" b="0" i="0" u="none" strike="noStrike" kern="1200" baseline="0" dirty="0">
                          <a:solidFill>
                            <a:schemeClr val="dk1"/>
                          </a:solidFill>
                          <a:latin typeface="+mn-lt"/>
                          <a:ea typeface="+mn-ea"/>
                          <a:cs typeface="+mn-cs"/>
                        </a:rPr>
                        <a:t>Booster</a:t>
                      </a:r>
                    </a:p>
                    <a:p>
                      <a:pPr lvl="0" algn="ctr">
                        <a:buNone/>
                      </a:pPr>
                      <a:endParaRPr lang="en-US" sz="1600" b="0" i="0" u="none" strike="noStrike" kern="1200" baseline="0" dirty="0">
                        <a:solidFill>
                          <a:schemeClr val="dk1"/>
                        </a:solidFill>
                        <a:latin typeface="+mn-lt"/>
                        <a:ea typeface="+mn-ea"/>
                        <a:cs typeface="+mn-cs"/>
                      </a:endParaRPr>
                    </a:p>
                    <a:p>
                      <a:pPr algn="ctr"/>
                      <a:r>
                        <a:rPr lang="en-US" sz="1600" b="0" i="0" u="none" strike="noStrike" kern="1200" baseline="0" dirty="0">
                          <a:solidFill>
                            <a:schemeClr val="dk1"/>
                          </a:solidFill>
                          <a:latin typeface="+mn-lt"/>
                          <a:ea typeface="+mn-ea"/>
                          <a:cs typeface="+mn-cs"/>
                        </a:rPr>
                        <a:t>Personal &amp; Professional Development workshops (PPD)</a:t>
                      </a:r>
                    </a:p>
                    <a:p>
                      <a:pPr algn="ctr"/>
                      <a:endParaRPr lang="en-US" sz="1600" b="0" i="0" u="none" strike="noStrike" kern="1200" baseline="0" dirty="0">
                        <a:solidFill>
                          <a:schemeClr val="dk1"/>
                        </a:solidFill>
                        <a:latin typeface="+mn-lt"/>
                        <a:ea typeface="+mn-ea"/>
                        <a:cs typeface="+mn-cs"/>
                      </a:endParaRPr>
                    </a:p>
                    <a:p>
                      <a:pPr algn="ctr"/>
                      <a:r>
                        <a:rPr lang="en-US" sz="1600" b="0" i="0" u="none" strike="noStrike" kern="1200" baseline="0" dirty="0">
                          <a:solidFill>
                            <a:schemeClr val="dk1"/>
                          </a:solidFill>
                          <a:latin typeface="+mn-lt"/>
                          <a:ea typeface="+mn-ea"/>
                          <a:cs typeface="+mn-cs"/>
                        </a:rPr>
                        <a:t>Topics in General Management (TGM)</a:t>
                      </a:r>
                    </a:p>
                    <a:p>
                      <a:pPr algn="ctr"/>
                      <a:endParaRPr lang="en-US" sz="1600" b="0" i="0" u="none" strike="noStrike" kern="1200" baseline="0" dirty="0">
                        <a:solidFill>
                          <a:schemeClr val="dk1"/>
                        </a:solidFill>
                        <a:highlight>
                          <a:srgbClr val="FFFF00"/>
                        </a:highlight>
                        <a:latin typeface="+mn-lt"/>
                        <a:ea typeface="+mn-ea"/>
                        <a:cs typeface="+mn-cs"/>
                      </a:endParaRPr>
                    </a:p>
                  </a:txBody>
                  <a:tcPr marT="0"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1">
                        <a:lumMod val="85000"/>
                      </a:schemeClr>
                    </a:solidFill>
                  </a:tcPr>
                </a:tc>
                <a:tc rowSpan="6">
                  <a:txBody>
                    <a:bodyPr/>
                    <a:lstStyle/>
                    <a:p>
                      <a:pPr algn="ctr"/>
                      <a:r>
                        <a:rPr lang="en-US" sz="1600" b="0" i="0" u="none" strike="noStrike" baseline="0" dirty="0">
                          <a:solidFill>
                            <a:schemeClr val="dk1"/>
                          </a:solidFill>
                          <a:latin typeface="+mn-lt"/>
                          <a:ea typeface="+mn-ea"/>
                          <a:cs typeface="+mn-cs"/>
                        </a:rPr>
                        <a:t>Strategic analysis of an existing</a:t>
                      </a:r>
                    </a:p>
                    <a:p>
                      <a:pPr algn="ctr"/>
                      <a:r>
                        <a:rPr lang="en-US" sz="1600" b="0" i="0" u="none" strike="noStrike" baseline="0" dirty="0">
                          <a:solidFill>
                            <a:schemeClr val="dk1"/>
                          </a:solidFill>
                          <a:latin typeface="+mn-lt"/>
                          <a:ea typeface="+mn-ea"/>
                          <a:cs typeface="+mn-cs"/>
                        </a:rPr>
                        <a:t>company or new business venture, conducted in a team or individually.</a:t>
                      </a:r>
                    </a:p>
                    <a:p>
                      <a:pPr algn="ctr"/>
                      <a:endParaRPr lang="en-US" sz="1600" b="0" i="0" u="none" strike="noStrike" baseline="0" dirty="0">
                        <a:solidFill>
                          <a:schemeClr val="dk1"/>
                        </a:solidFill>
                        <a:latin typeface="+mn-lt"/>
                        <a:ea typeface="+mn-ea"/>
                        <a:cs typeface="+mn-cs"/>
                      </a:endParaRPr>
                    </a:p>
                    <a:p>
                      <a:pPr algn="ctr"/>
                      <a:r>
                        <a:rPr lang="en-US" sz="1600" b="0" i="0" u="none" strike="noStrike" baseline="0" dirty="0">
                          <a:solidFill>
                            <a:schemeClr val="dk1"/>
                          </a:solidFill>
                          <a:latin typeface="+mn-lt"/>
                          <a:ea typeface="+mn-ea"/>
                          <a:cs typeface="+mn-cs"/>
                        </a:rPr>
                        <a:t>The final deliverable of the Executive MBA, it enables participants to apply their learning and focus on a strategic issue with real added value for their organization or themself.</a:t>
                      </a:r>
                      <a:endParaRPr lang="en-US" sz="1600" dirty="0">
                        <a:effectLst/>
                        <a:latin typeface="Calibri" panose="020F0502020204030204" pitchFamily="34" charset="0"/>
                        <a:ea typeface="Calibri" panose="020F0502020204030204" pitchFamily="34" charset="0"/>
                      </a:endParaRPr>
                    </a:p>
                  </a:txBody>
                  <a:tcPr marT="0"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595869250"/>
                  </a:ext>
                </a:extLst>
              </a:tr>
              <a:tr h="906011">
                <a:tc>
                  <a:txBody>
                    <a:bodyPr/>
                    <a:lstStyle/>
                    <a:p>
                      <a:r>
                        <a:rPr lang="en-US" sz="1300" b="1">
                          <a:solidFill>
                            <a:schemeClr val="tx1"/>
                          </a:solidFill>
                        </a:rPr>
                        <a:t>Module 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300" b="0">
                          <a:solidFill>
                            <a:schemeClr val="tx1"/>
                          </a:solidFill>
                        </a:rPr>
                        <a:t>Ethics &amp; Social Responsibility</a:t>
                      </a:r>
                      <a:endParaRPr lang="en-US" sz="1300" b="1">
                        <a:solidFill>
                          <a:schemeClr val="tx1"/>
                        </a:solidFill>
                      </a:endParaRPr>
                    </a:p>
                    <a:p>
                      <a:r>
                        <a:rPr lang="en-US" sz="1300" b="0">
                          <a:solidFill>
                            <a:schemeClr val="tx1"/>
                          </a:solidFill>
                        </a:rPr>
                        <a:t>Business Strategy</a:t>
                      </a:r>
                    </a:p>
                    <a:p>
                      <a:r>
                        <a:rPr lang="en-US" sz="1300" b="0">
                          <a:solidFill>
                            <a:schemeClr val="tx1"/>
                          </a:solidFill>
                        </a:rPr>
                        <a:t>Financial Accounting </a:t>
                      </a:r>
                    </a:p>
                  </a:txBody>
                  <a:tcPr marL="121920" marR="121920" marT="60960" marB="60960">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1">
                        <a:lumMod val="85000"/>
                      </a:schemeClr>
                    </a:solidFill>
                  </a:tcPr>
                </a:tc>
                <a:tc vMerge="1">
                  <a:txBody>
                    <a:bodyPr/>
                    <a:lstStyle/>
                    <a:p>
                      <a:pPr marL="0" marR="0">
                        <a:spcBef>
                          <a:spcPts val="0"/>
                        </a:spcBef>
                        <a:spcAft>
                          <a:spcPts val="0"/>
                        </a:spcAft>
                      </a:pPr>
                      <a:endParaRPr lang="en-US" sz="1000" dirty="0">
                        <a:effectLst/>
                        <a:latin typeface="Calibri" panose="020F0502020204030204" pitchFamily="34" charset="0"/>
                        <a:ea typeface="Calibri" panose="020F0502020204030204" pitchFamily="34" charset="0"/>
                      </a:endParaRPr>
                    </a:p>
                  </a:txBody>
                  <a:tcPr marL="68580" marR="68580" marT="0" marB="0">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1">
                        <a:lumMod val="85000"/>
                      </a:schemeClr>
                    </a:solidFill>
                  </a:tcPr>
                </a:tc>
                <a:tc vMerge="1">
                  <a:txBody>
                    <a:bodyPr/>
                    <a:lstStyle/>
                    <a:p>
                      <a:pPr marL="0" marR="0">
                        <a:spcBef>
                          <a:spcPts val="0"/>
                        </a:spcBef>
                        <a:spcAft>
                          <a:spcPts val="0"/>
                        </a:spcAft>
                      </a:pPr>
                      <a:endParaRPr lang="en-US" sz="1000" dirty="0">
                        <a:effectLst/>
                        <a:latin typeface="Calibri" panose="020F0502020204030204" pitchFamily="34" charset="0"/>
                        <a:ea typeface="Calibri" panose="020F0502020204030204" pitchFamily="34" charset="0"/>
                      </a:endParaRPr>
                    </a:p>
                  </a:txBody>
                  <a:tcPr marL="68580" marR="68580" marT="0" marB="0">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1">
                        <a:lumMod val="85000"/>
                      </a:schemeClr>
                    </a:solidFill>
                  </a:tcPr>
                </a:tc>
                <a:tc vMerge="1">
                  <a:txBody>
                    <a:bodyPr/>
                    <a:lstStyle/>
                    <a:p>
                      <a:endParaRPr lang="en-US"/>
                    </a:p>
                  </a:txBody>
                  <a:tcPr/>
                </a:tc>
                <a:extLst>
                  <a:ext uri="{0D108BD9-81ED-4DB2-BD59-A6C34878D82A}">
                    <a16:rowId xmlns:a16="http://schemas.microsoft.com/office/drawing/2014/main" val="3070516733"/>
                  </a:ext>
                </a:extLst>
              </a:tr>
              <a:tr h="696287">
                <a:tc>
                  <a:txBody>
                    <a:bodyPr/>
                    <a:lstStyle/>
                    <a:p>
                      <a:r>
                        <a:rPr lang="en-US" sz="1300" b="1" dirty="0">
                          <a:solidFill>
                            <a:schemeClr val="tx1"/>
                          </a:solidFill>
                        </a:rPr>
                        <a:t>Module 3</a:t>
                      </a:r>
                    </a:p>
                    <a:p>
                      <a:pPr marL="0" algn="l" defTabSz="914400" rtl="0" eaLnBrk="1" latinLnBrk="0" hangingPunct="1"/>
                      <a:r>
                        <a:rPr lang="en-US" sz="1300" b="0" kern="1200" dirty="0">
                          <a:solidFill>
                            <a:schemeClr val="tx1"/>
                          </a:solidFill>
                          <a:latin typeface="+mn-lt"/>
                          <a:ea typeface="+mn-ea"/>
                          <a:cs typeface="+mn-cs"/>
                        </a:rPr>
                        <a:t>Corporate Finance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300" b="0" kern="1200" dirty="0">
                          <a:solidFill>
                            <a:schemeClr val="tx1"/>
                          </a:solidFill>
                          <a:latin typeface="+mn-lt"/>
                          <a:ea typeface="+mn-ea"/>
                          <a:cs typeface="+mn-cs"/>
                        </a:rPr>
                        <a:t>Marketing Strategy</a:t>
                      </a:r>
                    </a:p>
                  </a:txBody>
                  <a:tcPr marL="121920" marR="121920" marT="60960" marB="60960">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1">
                        <a:lumMod val="85000"/>
                      </a:schemeClr>
                    </a:solidFill>
                  </a:tcPr>
                </a:tc>
                <a:tc vMerge="1">
                  <a:txBody>
                    <a:bodyPr/>
                    <a:lstStyle/>
                    <a:p>
                      <a:pPr marL="0" marR="0">
                        <a:spcBef>
                          <a:spcPts val="0"/>
                        </a:spcBef>
                        <a:spcAft>
                          <a:spcPts val="0"/>
                        </a:spcAft>
                      </a:pPr>
                      <a:endParaRPr lang="en-US" sz="1000" dirty="0">
                        <a:effectLst/>
                        <a:latin typeface="Calibri" panose="020F0502020204030204" pitchFamily="34" charset="0"/>
                        <a:ea typeface="Calibri" panose="020F0502020204030204" pitchFamily="34" charset="0"/>
                      </a:endParaRPr>
                    </a:p>
                  </a:txBody>
                  <a:tcPr marL="68580" marR="68580" marT="0" marB="0">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1">
                        <a:lumMod val="85000"/>
                      </a:schemeClr>
                    </a:solidFill>
                  </a:tcPr>
                </a:tc>
                <a:tc vMerge="1">
                  <a:txBody>
                    <a:bodyPr/>
                    <a:lstStyle/>
                    <a:p>
                      <a:pPr marL="0" marR="0">
                        <a:spcBef>
                          <a:spcPts val="0"/>
                        </a:spcBef>
                        <a:spcAft>
                          <a:spcPts val="0"/>
                        </a:spcAft>
                      </a:pPr>
                      <a:endParaRPr lang="en-US" sz="1000" dirty="0">
                        <a:effectLst/>
                        <a:latin typeface="Calibri" panose="020F0502020204030204" pitchFamily="34" charset="0"/>
                        <a:ea typeface="Calibri" panose="020F0502020204030204" pitchFamily="34" charset="0"/>
                      </a:endParaRPr>
                    </a:p>
                  </a:txBody>
                  <a:tcPr marL="68580" marR="68580" marT="0" marB="0">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1">
                        <a:lumMod val="85000"/>
                      </a:schemeClr>
                    </a:solidFill>
                  </a:tcPr>
                </a:tc>
                <a:tc vMerge="1">
                  <a:txBody>
                    <a:bodyPr/>
                    <a:lstStyle/>
                    <a:p>
                      <a:endParaRPr lang="en-US"/>
                    </a:p>
                  </a:txBody>
                  <a:tcPr/>
                </a:tc>
                <a:extLst>
                  <a:ext uri="{0D108BD9-81ED-4DB2-BD59-A6C34878D82A}">
                    <a16:rowId xmlns:a16="http://schemas.microsoft.com/office/drawing/2014/main" val="4140782137"/>
                  </a:ext>
                </a:extLst>
              </a:tr>
              <a:tr h="614381">
                <a:tc>
                  <a:txBody>
                    <a:bodyPr/>
                    <a:lstStyle/>
                    <a:p>
                      <a:r>
                        <a:rPr lang="en-US" sz="1300" b="1" dirty="0">
                          <a:solidFill>
                            <a:schemeClr val="tx1"/>
                          </a:solidFill>
                        </a:rPr>
                        <a:t>Module 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300" b="0" kern="1200" dirty="0">
                          <a:solidFill>
                            <a:schemeClr val="tx1"/>
                          </a:solidFill>
                          <a:latin typeface="+mn-lt"/>
                          <a:ea typeface="+mn-ea"/>
                          <a:cs typeface="+mn-cs"/>
                        </a:rPr>
                        <a:t>Digital Management</a:t>
                      </a:r>
                    </a:p>
                    <a:p>
                      <a:pPr marL="0" algn="l" defTabSz="914400" rtl="0" eaLnBrk="1" latinLnBrk="0" hangingPunct="1"/>
                      <a:r>
                        <a:rPr lang="en-US" sz="1300" b="0" kern="1200" dirty="0">
                          <a:solidFill>
                            <a:schemeClr val="tx1"/>
                          </a:solidFill>
                          <a:latin typeface="+mn-lt"/>
                          <a:ea typeface="+mn-ea"/>
                          <a:cs typeface="+mn-cs"/>
                        </a:rPr>
                        <a:t>Corporate Strategy</a:t>
                      </a:r>
                    </a:p>
                    <a:p>
                      <a:pPr marL="0" algn="l" defTabSz="914400" rtl="0" eaLnBrk="1" latinLnBrk="0" hangingPunct="1"/>
                      <a:r>
                        <a:rPr lang="en-US" sz="1300" b="0" kern="1200" dirty="0">
                          <a:solidFill>
                            <a:schemeClr val="tx1"/>
                          </a:solidFill>
                          <a:latin typeface="+mn-lt"/>
                          <a:ea typeface="+mn-ea"/>
                          <a:cs typeface="+mn-cs"/>
                        </a:rPr>
                        <a:t>Negotiation</a:t>
                      </a:r>
                    </a:p>
                  </a:txBody>
                  <a:tcPr marL="121920" marR="121920" marT="60960" marB="60960">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1">
                        <a:lumMod val="85000"/>
                      </a:schemeClr>
                    </a:solidFill>
                  </a:tcPr>
                </a:tc>
                <a:tc vMerge="1">
                  <a:txBody>
                    <a:bodyPr/>
                    <a:lstStyle/>
                    <a:p>
                      <a:pPr marL="0" marR="0">
                        <a:spcBef>
                          <a:spcPts val="0"/>
                        </a:spcBef>
                        <a:spcAft>
                          <a:spcPts val="0"/>
                        </a:spcAft>
                      </a:pPr>
                      <a:endParaRPr lang="en-US" sz="1000" dirty="0">
                        <a:effectLst/>
                        <a:latin typeface="Calibri" panose="020F0502020204030204" pitchFamily="34" charset="0"/>
                        <a:ea typeface="Calibri" panose="020F0502020204030204" pitchFamily="34" charset="0"/>
                      </a:endParaRPr>
                    </a:p>
                  </a:txBody>
                  <a:tcPr marL="68580" marR="68580" marT="0" marB="0">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1">
                        <a:lumMod val="85000"/>
                      </a:schemeClr>
                    </a:solidFill>
                  </a:tcPr>
                </a:tc>
                <a:tc vMerge="1">
                  <a:txBody>
                    <a:bodyPr/>
                    <a:lstStyle/>
                    <a:p>
                      <a:pPr marL="0" marR="0">
                        <a:spcBef>
                          <a:spcPts val="0"/>
                        </a:spcBef>
                        <a:spcAft>
                          <a:spcPts val="0"/>
                        </a:spcAft>
                      </a:pPr>
                      <a:endParaRPr lang="en-US" sz="1000" dirty="0">
                        <a:effectLst/>
                        <a:latin typeface="Calibri" panose="020F0502020204030204" pitchFamily="34" charset="0"/>
                        <a:ea typeface="Calibri" panose="020F0502020204030204" pitchFamily="34" charset="0"/>
                      </a:endParaRPr>
                    </a:p>
                  </a:txBody>
                  <a:tcPr marL="68580" marR="68580" marT="0" marB="0">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1">
                        <a:lumMod val="85000"/>
                      </a:schemeClr>
                    </a:solidFill>
                  </a:tcPr>
                </a:tc>
                <a:tc vMerge="1">
                  <a:txBody>
                    <a:bodyPr/>
                    <a:lstStyle/>
                    <a:p>
                      <a:endParaRPr lang="en-US"/>
                    </a:p>
                  </a:txBody>
                  <a:tcPr/>
                </a:tc>
                <a:extLst>
                  <a:ext uri="{0D108BD9-81ED-4DB2-BD59-A6C34878D82A}">
                    <a16:rowId xmlns:a16="http://schemas.microsoft.com/office/drawing/2014/main" val="789535785"/>
                  </a:ext>
                </a:extLst>
              </a:tr>
              <a:tr h="0">
                <a:tc>
                  <a:txBody>
                    <a:bodyPr/>
                    <a:lstStyle/>
                    <a:p>
                      <a:r>
                        <a:rPr lang="en-US" sz="1300" b="1">
                          <a:solidFill>
                            <a:schemeClr val="tx1"/>
                          </a:solidFill>
                        </a:rPr>
                        <a:t>Module 5</a:t>
                      </a:r>
                    </a:p>
                    <a:p>
                      <a:pPr marL="0" marR="0" lvl="0" indent="0" algn="l" rtl="0" eaLnBrk="1" fontAlgn="auto" latinLnBrk="0" hangingPunct="1">
                        <a:lnSpc>
                          <a:spcPct val="100000"/>
                        </a:lnSpc>
                        <a:spcBef>
                          <a:spcPts val="0"/>
                        </a:spcBef>
                        <a:spcAft>
                          <a:spcPts val="0"/>
                        </a:spcAft>
                        <a:buClrTx/>
                        <a:buSzTx/>
                        <a:buFontTx/>
                        <a:buNone/>
                      </a:pPr>
                      <a:r>
                        <a:rPr lang="en-US" sz="1300" b="0">
                          <a:solidFill>
                            <a:schemeClr val="tx1"/>
                          </a:solidFill>
                        </a:rPr>
                        <a:t>Entrepreneurial Mindset </a:t>
                      </a:r>
                      <a:endParaRPr lang="en-US" sz="1300" b="1">
                        <a:solidFill>
                          <a:schemeClr val="tx1"/>
                        </a:solidFill>
                      </a:endParaRPr>
                    </a:p>
                    <a:p>
                      <a:pPr marL="0" marR="0" lvl="0" indent="0" algn="l" rtl="0" eaLnBrk="1" fontAlgn="auto" latinLnBrk="0" hangingPunct="1">
                        <a:lnSpc>
                          <a:spcPct val="100000"/>
                        </a:lnSpc>
                        <a:spcBef>
                          <a:spcPts val="0"/>
                        </a:spcBef>
                        <a:spcAft>
                          <a:spcPts val="0"/>
                        </a:spcAft>
                        <a:buClrTx/>
                        <a:buSzTx/>
                        <a:buFontTx/>
                        <a:buNone/>
                      </a:pPr>
                      <a:r>
                        <a:rPr lang="en-US" sz="1300" b="0" kern="1200">
                          <a:solidFill>
                            <a:schemeClr val="tx1"/>
                          </a:solidFill>
                          <a:latin typeface="+mn-lt"/>
                          <a:ea typeface="+mn-ea"/>
                          <a:cs typeface="+mn-cs"/>
                        </a:rPr>
                        <a:t>Operations Management </a:t>
                      </a:r>
                    </a:p>
                  </a:txBody>
                  <a:tcPr marL="121920" marR="121920" marT="60960" marB="60960">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1">
                        <a:lumMod val="85000"/>
                      </a:schemeClr>
                    </a:solidFill>
                  </a:tcPr>
                </a:tc>
                <a:tc vMerge="1">
                  <a:txBody>
                    <a:bodyPr/>
                    <a:lstStyle/>
                    <a:p>
                      <a:pPr marL="0" marR="0">
                        <a:spcBef>
                          <a:spcPts val="0"/>
                        </a:spcBef>
                        <a:spcAft>
                          <a:spcPts val="0"/>
                        </a:spcAft>
                      </a:pPr>
                      <a:endParaRPr lang="en-US" sz="1000" dirty="0">
                        <a:effectLst/>
                        <a:latin typeface="Calibri" panose="020F0502020204030204" pitchFamily="34" charset="0"/>
                        <a:ea typeface="Calibri" panose="020F0502020204030204" pitchFamily="34" charset="0"/>
                      </a:endParaRPr>
                    </a:p>
                  </a:txBody>
                  <a:tcPr marL="68580" marR="68580" marT="0" marB="0">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1">
                        <a:lumMod val="85000"/>
                      </a:schemeClr>
                    </a:solidFill>
                  </a:tcPr>
                </a:tc>
                <a:tc vMerge="1">
                  <a:txBody>
                    <a:bodyPr/>
                    <a:lstStyle/>
                    <a:p>
                      <a:pPr marL="0" marR="0">
                        <a:spcBef>
                          <a:spcPts val="0"/>
                        </a:spcBef>
                        <a:spcAft>
                          <a:spcPts val="0"/>
                        </a:spcAft>
                      </a:pPr>
                      <a:endParaRPr lang="en-US" sz="1000" dirty="0">
                        <a:effectLst/>
                        <a:latin typeface="Calibri" panose="020F0502020204030204" pitchFamily="34" charset="0"/>
                        <a:ea typeface="Calibri" panose="020F0502020204030204" pitchFamily="34" charset="0"/>
                      </a:endParaRPr>
                    </a:p>
                  </a:txBody>
                  <a:tcPr marL="68580" marR="68580" marT="0" marB="0">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1">
                        <a:lumMod val="85000"/>
                      </a:schemeClr>
                    </a:solidFill>
                  </a:tcPr>
                </a:tc>
                <a:tc vMerge="1">
                  <a:txBody>
                    <a:bodyPr/>
                    <a:lstStyle/>
                    <a:p>
                      <a:endParaRPr lang="en-US"/>
                    </a:p>
                  </a:txBody>
                  <a:tcPr/>
                </a:tc>
                <a:extLst>
                  <a:ext uri="{0D108BD9-81ED-4DB2-BD59-A6C34878D82A}">
                    <a16:rowId xmlns:a16="http://schemas.microsoft.com/office/drawing/2014/main" val="2083303925"/>
                  </a:ext>
                </a:extLst>
              </a:tr>
              <a:tr h="96262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b="1" dirty="0">
                          <a:solidFill>
                            <a:schemeClr val="tx1"/>
                          </a:solidFill>
                        </a:rPr>
                        <a:t>Module 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300" b="0" kern="1200" dirty="0">
                          <a:solidFill>
                            <a:schemeClr val="tx1"/>
                          </a:solidFill>
                          <a:latin typeface="+mn-lt"/>
                          <a:ea typeface="+mn-ea"/>
                          <a:cs typeface="+mn-cs"/>
                        </a:rPr>
                        <a:t>Business Performance Management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300" b="0" kern="1200" dirty="0">
                          <a:solidFill>
                            <a:schemeClr val="tx1"/>
                          </a:solidFill>
                          <a:latin typeface="+mn-lt"/>
                          <a:ea typeface="+mn-ea"/>
                          <a:cs typeface="+mn-cs"/>
                        </a:rPr>
                        <a:t>Leadership in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300" b="0" kern="1200" dirty="0">
                          <a:solidFill>
                            <a:schemeClr val="tx1"/>
                          </a:solidFill>
                          <a:latin typeface="+mn-lt"/>
                          <a:ea typeface="+mn-ea"/>
                          <a:cs typeface="+mn-cs"/>
                        </a:rPr>
                        <a:t>Orchestrating Transformation</a:t>
                      </a:r>
                    </a:p>
                  </a:txBody>
                  <a:tcPr marL="121920" marR="121920" marT="60960" marB="60960">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1">
                        <a:lumMod val="85000"/>
                      </a:schemeClr>
                    </a:solidFill>
                  </a:tcPr>
                </a:tc>
                <a:tc vMerge="1">
                  <a:txBody>
                    <a:bodyPr/>
                    <a:lstStyle/>
                    <a:p>
                      <a:pPr marL="285750" marR="0" lvl="0" indent="-285750" defTabSz="914400" eaLnBrk="1" fontAlgn="auto" latinLnBrk="0" hangingPunct="1">
                        <a:lnSpc>
                          <a:spcPct val="100000"/>
                        </a:lnSpc>
                        <a:spcBef>
                          <a:spcPts val="0"/>
                        </a:spcBef>
                        <a:spcAft>
                          <a:spcPts val="600"/>
                        </a:spcAft>
                        <a:buClrTx/>
                        <a:buSzTx/>
                        <a:buFont typeface="+mj-lt"/>
                        <a:buAutoNum type="arabicPeriod"/>
                        <a:tabLst/>
                        <a:defRPr/>
                      </a:pPr>
                      <a:endParaRPr lang="en-US" sz="1600" kern="1200" dirty="0">
                        <a:solidFill>
                          <a:schemeClr val="dk1"/>
                        </a:solidFill>
                        <a:effectLst/>
                        <a:highlight>
                          <a:srgbClr val="FFFF00"/>
                        </a:highlight>
                        <a:latin typeface="+mn-lt"/>
                        <a:ea typeface="+mn-ea"/>
                        <a:cs typeface="+mn-cs"/>
                      </a:endParaRPr>
                    </a:p>
                  </a:txBody>
                  <a:tcPr marT="0"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1">
                        <a:lumMod val="85000"/>
                      </a:schemeClr>
                    </a:solidFill>
                  </a:tcPr>
                </a:tc>
                <a:tc vMerge="1">
                  <a:txBody>
                    <a:bodyPr/>
                    <a:lstStyle/>
                    <a:p>
                      <a:pPr algn="ctr"/>
                      <a:endParaRPr lang="en-US" sz="1300" b="0" i="0" u="none" strike="sngStrike" baseline="0" dirty="0">
                        <a:solidFill>
                          <a:schemeClr val="dk1"/>
                        </a:solidFill>
                        <a:latin typeface="+mn-lt"/>
                        <a:ea typeface="+mn-ea"/>
                        <a:cs typeface="+mn-cs"/>
                      </a:endParaRPr>
                    </a:p>
                  </a:txBody>
                  <a:tcPr marT="0"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1">
                        <a:lumMod val="85000"/>
                      </a:schemeClr>
                    </a:solidFill>
                  </a:tcPr>
                </a:tc>
                <a:tc vMerge="1">
                  <a:txBody>
                    <a:bodyPr/>
                    <a:lstStyle/>
                    <a:p>
                      <a:pPr algn="ctr"/>
                      <a:endParaRPr lang="en-US" sz="1600" dirty="0">
                        <a:effectLst/>
                        <a:latin typeface="Calibri" panose="020F0502020204030204" pitchFamily="34" charset="0"/>
                        <a:ea typeface="Calibri" panose="020F0502020204030204" pitchFamily="34" charset="0"/>
                      </a:endParaRPr>
                    </a:p>
                  </a:txBody>
                  <a:tcPr marT="0"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86686256"/>
                  </a:ext>
                </a:extLst>
              </a:tr>
            </a:tbl>
          </a:graphicData>
        </a:graphic>
      </p:graphicFrame>
      <p:sp>
        <p:nvSpPr>
          <p:cNvPr id="7" name="TextBox 6">
            <a:extLst>
              <a:ext uri="{FF2B5EF4-FFF2-40B4-BE49-F238E27FC236}">
                <a16:creationId xmlns:a16="http://schemas.microsoft.com/office/drawing/2014/main" id="{4FD1C3B6-F625-742A-00C6-E0BC925B5BCC}"/>
              </a:ext>
            </a:extLst>
          </p:cNvPr>
          <p:cNvSpPr txBox="1"/>
          <p:nvPr/>
        </p:nvSpPr>
        <p:spPr>
          <a:xfrm>
            <a:off x="8979125" y="568340"/>
            <a:ext cx="3339710" cy="276999"/>
          </a:xfrm>
          <a:prstGeom prst="rect">
            <a:avLst/>
          </a:prstGeom>
          <a:noFill/>
        </p:spPr>
        <p:txBody>
          <a:bodyPr wrap="square" rtlCol="0">
            <a:spAutoFit/>
          </a:bodyPr>
          <a:lstStyle/>
          <a:p>
            <a:pPr algn="just"/>
            <a:r>
              <a:rPr lang="en-US" sz="1200" i="1" dirty="0"/>
              <a:t>Indicative only. Actual curriculum may vary.</a:t>
            </a:r>
          </a:p>
        </p:txBody>
      </p:sp>
    </p:spTree>
    <p:extLst>
      <p:ext uri="{BB962C8B-B14F-4D97-AF65-F5344CB8AC3E}">
        <p14:creationId xmlns:p14="http://schemas.microsoft.com/office/powerpoint/2010/main" val="171952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HEC">
      <a:dk1>
        <a:srgbClr val="003567"/>
      </a:dk1>
      <a:lt1>
        <a:sysClr val="window" lastClr="FFFFFF"/>
      </a:lt1>
      <a:dk2>
        <a:srgbClr val="003567"/>
      </a:dk2>
      <a:lt2>
        <a:srgbClr val="FFFFFF"/>
      </a:lt2>
      <a:accent1>
        <a:srgbClr val="003567"/>
      </a:accent1>
      <a:accent2>
        <a:srgbClr val="B9975B"/>
      </a:accent2>
      <a:accent3>
        <a:srgbClr val="003567"/>
      </a:accent3>
      <a:accent4>
        <a:srgbClr val="B9975B"/>
      </a:accent4>
      <a:accent5>
        <a:srgbClr val="D8D8D8"/>
      </a:accent5>
      <a:accent6>
        <a:srgbClr val="F2F2F2"/>
      </a:accent6>
      <a:hlink>
        <a:srgbClr val="003567"/>
      </a:hlink>
      <a:folHlink>
        <a:srgbClr val="B9975B"/>
      </a:folHlink>
    </a:clrScheme>
    <a:fontScheme name="HEC">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305C"/>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8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CDF3080BEFB29489BB6F3AF0B69750C" ma:contentTypeVersion="12" ma:contentTypeDescription="Crée un document." ma:contentTypeScope="" ma:versionID="23f3eae8c331d782ba00177df880d6bb">
  <xsd:schema xmlns:xsd="http://www.w3.org/2001/XMLSchema" xmlns:xs="http://www.w3.org/2001/XMLSchema" xmlns:p="http://schemas.microsoft.com/office/2006/metadata/properties" xmlns:ns2="5716743e-6923-4b82-8cca-2560034724a0" xmlns:ns3="17131eea-2dcd-492d-beee-f5403513d6ac" targetNamespace="http://schemas.microsoft.com/office/2006/metadata/properties" ma:root="true" ma:fieldsID="1cb32f408e5c97cf34f1228625dc784f" ns2:_="" ns3:_="">
    <xsd:import namespace="5716743e-6923-4b82-8cca-2560034724a0"/>
    <xsd:import namespace="17131eea-2dcd-492d-beee-f5403513d6ac"/>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716743e-6923-4b82-8cca-2560034724a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Balises d’images" ma:readOnly="false" ma:fieldId="{5cf76f15-5ced-4ddc-b409-7134ff3c332f}" ma:taxonomyMulti="true" ma:sspId="df752e00-1561-4825-b11b-80ad58b1c4fa"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7131eea-2dcd-492d-beee-f5403513d6ac"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9c24ed5a-3398-4f1f-8e6d-4984fc3e0b49}" ma:internalName="TaxCatchAll" ma:showField="CatchAllData" ma:web="17131eea-2dcd-492d-beee-f5403513d6a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716743e-6923-4b82-8cca-2560034724a0">
      <Terms xmlns="http://schemas.microsoft.com/office/infopath/2007/PartnerControls"/>
    </lcf76f155ced4ddcb4097134ff3c332f>
    <TaxCatchAll xmlns="17131eea-2dcd-492d-beee-f5403513d6ac" xsi:nil="true"/>
  </documentManagement>
</p:properties>
</file>

<file path=customXml/itemProps1.xml><?xml version="1.0" encoding="utf-8"?>
<ds:datastoreItem xmlns:ds="http://schemas.openxmlformats.org/officeDocument/2006/customXml" ds:itemID="{F2296B91-295B-49EF-A30A-5FEAA81F010E}">
  <ds:schemaRefs>
    <ds:schemaRef ds:uri="17131eea-2dcd-492d-beee-f5403513d6ac"/>
    <ds:schemaRef ds:uri="5716743e-6923-4b82-8cca-2560034724a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F00F5436-D979-4655-8803-3B6797D1570C}">
  <ds:schemaRefs>
    <ds:schemaRef ds:uri="http://schemas.microsoft.com/sharepoint/v3/contenttype/forms"/>
  </ds:schemaRefs>
</ds:datastoreItem>
</file>

<file path=customXml/itemProps3.xml><?xml version="1.0" encoding="utf-8"?>
<ds:datastoreItem xmlns:ds="http://schemas.openxmlformats.org/officeDocument/2006/customXml" ds:itemID="{EEA588BD-1D89-459C-B21A-228B918DBAF1}">
  <ds:schemaRefs>
    <ds:schemaRef ds:uri="http://schemas.microsoft.com/office/2006/documentManagement/types"/>
    <ds:schemaRef ds:uri="http://purl.org/dc/terms/"/>
    <ds:schemaRef ds:uri="http://www.w3.org/XML/1998/namespace"/>
    <ds:schemaRef ds:uri="http://schemas.microsoft.com/office/2006/metadata/properties"/>
    <ds:schemaRef ds:uri="http://schemas.microsoft.com/office/infopath/2007/PartnerControls"/>
    <ds:schemaRef ds:uri="17131eea-2dcd-492d-beee-f5403513d6ac"/>
    <ds:schemaRef ds:uri="http://schemas.openxmlformats.org/package/2006/metadata/core-properties"/>
    <ds:schemaRef ds:uri="5716743e-6923-4b82-8cca-2560034724a0"/>
    <ds:schemaRef ds:uri="http://purl.org/dc/dcmitype/"/>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105143</TotalTime>
  <Words>866</Words>
  <Application>Microsoft Office PowerPoint</Application>
  <PresentationFormat>Widescreen</PresentationFormat>
  <Paragraphs>174</Paragraphs>
  <Slides>12</Slides>
  <Notes>6</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12</vt:i4>
      </vt:variant>
    </vt:vector>
  </HeadingPairs>
  <TitlesOfParts>
    <vt:vector size="19" baseType="lpstr">
      <vt:lpstr>Arial</vt:lpstr>
      <vt:lpstr>Arial Black</vt:lpstr>
      <vt:lpstr>Calibri</vt:lpstr>
      <vt:lpstr>DINPro</vt:lpstr>
      <vt:lpstr>Office Theme</vt:lpstr>
      <vt:lpstr>2_Custom Design</vt:lpstr>
      <vt:lpstr>18_Custom Design</vt:lpstr>
      <vt:lpstr>Executive MBA Program Riyadh Track  April 2026</vt:lpstr>
      <vt:lpstr>PowerPoint Presentation</vt:lpstr>
      <vt:lpstr>A BUSINESS SCHOOL  WITH AN INTERNATIONAL RECOGNITION</vt:lpstr>
      <vt:lpstr>PowerPoint Presentation</vt:lpstr>
      <vt:lpstr>PowerPoint Presentation</vt:lpstr>
      <vt:lpstr>HEC Paris EMBA Program</vt:lpstr>
      <vt:lpstr>PowerPoint Presentation</vt:lpstr>
      <vt:lpstr>PowerPoint Presentation</vt:lpstr>
      <vt:lpstr>PowerPoint Presentation</vt:lpstr>
      <vt:lpstr>PowerPoint Presentation</vt:lpstr>
      <vt:lpstr>HEC Paris ALUMNI</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Vincent Cluzel</dc:creator>
  <cp:lastModifiedBy>Yousra KALI</cp:lastModifiedBy>
  <cp:revision>375</cp:revision>
  <dcterms:created xsi:type="dcterms:W3CDTF">2020-11-16T11:51:40Z</dcterms:created>
  <dcterms:modified xsi:type="dcterms:W3CDTF">2026-01-21T12:18:28Z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0x010100BCDF3080BEFB29489BB6F3AF0B69750C</vt:lpwstr>
  </property>
  <property fmtid="{D5CDD505-2E9C-101B-9397-08002B2CF9AE}" pid="3" name="MediaServiceImageTags">
    <vt:lpwstr/>
  </property>
</Properties>
</file>